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7"/>
    <p:sldMasterId id="2147483660" r:id="rId18"/>
    <p:sldMasterId id="2147483676" r:id="rId19"/>
  </p:sldMasterIdLst>
  <p:notesMasterIdLst>
    <p:notesMasterId r:id="rId100"/>
  </p:notesMasterIdLst>
  <p:sldIdLst>
    <p:sldId id="2928" r:id="rId20"/>
    <p:sldId id="2965" r:id="rId21"/>
    <p:sldId id="2976" r:id="rId22"/>
    <p:sldId id="2986" r:id="rId23"/>
    <p:sldId id="2988" r:id="rId24"/>
    <p:sldId id="2992" r:id="rId25"/>
    <p:sldId id="2996" r:id="rId26"/>
    <p:sldId id="2999" r:id="rId27"/>
    <p:sldId id="2997" r:id="rId28"/>
    <p:sldId id="2995" r:id="rId29"/>
    <p:sldId id="2978" r:id="rId30"/>
    <p:sldId id="2987" r:id="rId31"/>
    <p:sldId id="2985" r:id="rId32"/>
    <p:sldId id="2980" r:id="rId33"/>
    <p:sldId id="2984" r:id="rId34"/>
    <p:sldId id="2959" r:id="rId35"/>
    <p:sldId id="2983" r:id="rId36"/>
    <p:sldId id="2977" r:id="rId37"/>
    <p:sldId id="2973" r:id="rId38"/>
    <p:sldId id="2972" r:id="rId39"/>
    <p:sldId id="2970" r:id="rId40"/>
    <p:sldId id="2969" r:id="rId41"/>
    <p:sldId id="2932" r:id="rId42"/>
    <p:sldId id="2968" r:id="rId43"/>
    <p:sldId id="2966" r:id="rId44"/>
    <p:sldId id="2967" r:id="rId45"/>
    <p:sldId id="259" r:id="rId46"/>
    <p:sldId id="2961" r:id="rId47"/>
    <p:sldId id="2962" r:id="rId48"/>
    <p:sldId id="2963" r:id="rId49"/>
    <p:sldId id="2960" r:id="rId50"/>
    <p:sldId id="2958" r:id="rId51"/>
    <p:sldId id="2955" r:id="rId52"/>
    <p:sldId id="2956" r:id="rId53"/>
    <p:sldId id="2953" r:id="rId54"/>
    <p:sldId id="2954" r:id="rId55"/>
    <p:sldId id="2951" r:id="rId56"/>
    <p:sldId id="257" r:id="rId57"/>
    <p:sldId id="258" r:id="rId58"/>
    <p:sldId id="2950" r:id="rId59"/>
    <p:sldId id="2946" r:id="rId60"/>
    <p:sldId id="2945" r:id="rId61"/>
    <p:sldId id="2948" r:id="rId62"/>
    <p:sldId id="2947" r:id="rId63"/>
    <p:sldId id="2942" r:id="rId64"/>
    <p:sldId id="2943" r:id="rId65"/>
    <p:sldId id="2939" r:id="rId66"/>
    <p:sldId id="2941" r:id="rId67"/>
    <p:sldId id="2944" r:id="rId68"/>
    <p:sldId id="2940" r:id="rId69"/>
    <p:sldId id="2936" r:id="rId70"/>
    <p:sldId id="2935" r:id="rId71"/>
    <p:sldId id="2934" r:id="rId72"/>
    <p:sldId id="2933" r:id="rId73"/>
    <p:sldId id="2908" r:id="rId74"/>
    <p:sldId id="2931" r:id="rId75"/>
    <p:sldId id="2930" r:id="rId76"/>
    <p:sldId id="2929" r:id="rId77"/>
    <p:sldId id="2927" r:id="rId78"/>
    <p:sldId id="2914" r:id="rId79"/>
    <p:sldId id="2925" r:id="rId80"/>
    <p:sldId id="2924" r:id="rId81"/>
    <p:sldId id="2926" r:id="rId82"/>
    <p:sldId id="2922" r:id="rId83"/>
    <p:sldId id="2921" r:id="rId84"/>
    <p:sldId id="2917" r:id="rId85"/>
    <p:sldId id="2915" r:id="rId86"/>
    <p:sldId id="2909" r:id="rId87"/>
    <p:sldId id="2911" r:id="rId88"/>
    <p:sldId id="2912" r:id="rId89"/>
    <p:sldId id="2916" r:id="rId90"/>
    <p:sldId id="2907" r:id="rId91"/>
    <p:sldId id="2888" r:id="rId92"/>
    <p:sldId id="2905" r:id="rId93"/>
    <p:sldId id="2904" r:id="rId94"/>
    <p:sldId id="2903" r:id="rId95"/>
    <p:sldId id="2902" r:id="rId96"/>
    <p:sldId id="2901" r:id="rId97"/>
    <p:sldId id="2900" r:id="rId98"/>
    <p:sldId id="2896" r:id="rId99"/>
  </p:sldIdLst>
  <p:sldSz cx="12192000" cy="6858000"/>
  <p:notesSz cx="6858000" cy="9144000"/>
  <p:defaultTextStyle>
    <a:defPPr>
      <a:defRPr lang="fr-FR"/>
    </a:defPPr>
    <a:lvl1pPr marL="0" algn="l" defTabSz="9141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068" algn="l" defTabSz="9141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135" algn="l" defTabSz="9141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199" algn="l" defTabSz="9141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267" algn="l" defTabSz="9141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334" algn="l" defTabSz="9141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402" algn="l" defTabSz="9141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469" algn="l" defTabSz="9141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534" algn="l" defTabSz="9141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FDF"/>
    <a:srgbClr val="E8E8E8"/>
    <a:srgbClr val="D5D5D5"/>
    <a:srgbClr val="D9DCE3"/>
    <a:srgbClr val="F2FBFA"/>
    <a:srgbClr val="F8F8F8"/>
    <a:srgbClr val="EBEDEF"/>
    <a:srgbClr val="EAECEF"/>
    <a:srgbClr val="D9A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>
        <p:scale>
          <a:sx n="65" d="100"/>
          <a:sy n="65" d="100"/>
        </p:scale>
        <p:origin x="81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84" Type="http://schemas.openxmlformats.org/officeDocument/2006/relationships/slide" Target="slides/slide65.xml"/><Relationship Id="rId89" Type="http://schemas.openxmlformats.org/officeDocument/2006/relationships/slide" Target="slides/slide70.xml"/><Relationship Id="rId7" Type="http://schemas.openxmlformats.org/officeDocument/2006/relationships/customXml" Target="../customXml/item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10.xml"/><Relationship Id="rId11" Type="http://schemas.openxmlformats.org/officeDocument/2006/relationships/customXml" Target="../customXml/item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slide" Target="slides/slide47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87" Type="http://schemas.openxmlformats.org/officeDocument/2006/relationships/slide" Target="slides/slide68.xml"/><Relationship Id="rId102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90" Type="http://schemas.openxmlformats.org/officeDocument/2006/relationships/slide" Target="slides/slide71.xml"/><Relationship Id="rId95" Type="http://schemas.openxmlformats.org/officeDocument/2006/relationships/slide" Target="slides/slide76.xml"/><Relationship Id="rId19" Type="http://schemas.openxmlformats.org/officeDocument/2006/relationships/slideMaster" Target="slideMasters/slideMaster3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77" Type="http://schemas.openxmlformats.org/officeDocument/2006/relationships/slide" Target="slides/slide58.xml"/><Relationship Id="rId100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93" Type="http://schemas.openxmlformats.org/officeDocument/2006/relationships/slide" Target="slides/slide74.xml"/><Relationship Id="rId98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103" Type="http://schemas.openxmlformats.org/officeDocument/2006/relationships/theme" Target="theme/theme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91" Type="http://schemas.openxmlformats.org/officeDocument/2006/relationships/slide" Target="slides/slide72.xml"/><Relationship Id="rId96" Type="http://schemas.openxmlformats.org/officeDocument/2006/relationships/slide" Target="slides/slide7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customXml" Target="../customXml/item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94" Type="http://schemas.openxmlformats.org/officeDocument/2006/relationships/slide" Target="slides/slide75.xml"/><Relationship Id="rId99" Type="http://schemas.openxmlformats.org/officeDocument/2006/relationships/slide" Target="slides/slide80.xml"/><Relationship Id="rId10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2.xml"/><Relationship Id="rId39" Type="http://schemas.openxmlformats.org/officeDocument/2006/relationships/slide" Target="slides/slide2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0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5016C-F43E-4594-AB30-8FF9316D065F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2B9D3-04E0-4872-95A0-91DC710180D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98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68" algn="l" defTabSz="914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35" algn="l" defTabSz="914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99" algn="l" defTabSz="914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67" algn="l" defTabSz="914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34" algn="l" defTabSz="914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02" algn="l" defTabSz="914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69" algn="l" defTabSz="914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534" algn="l" defTabSz="914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03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35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72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37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1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6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25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6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37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9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83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93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5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9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82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28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1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34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3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4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57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8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83DB06-E263-40DA-8205-7DC24772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3999" cy="2387601"/>
          </a:xfrm>
        </p:spPr>
        <p:txBody>
          <a:bodyPr anchor="b"/>
          <a:lstStyle>
            <a:lvl1pPr algn="ctr">
              <a:defRPr sz="5997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95DB4F-D596-4521-A07E-20AFDDEBA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3602040"/>
            <a:ext cx="9143999" cy="1655761"/>
          </a:xfrm>
        </p:spPr>
        <p:txBody>
          <a:bodyPr/>
          <a:lstStyle>
            <a:lvl1pPr marL="0" indent="0" algn="ctr">
              <a:buNone/>
              <a:defRPr sz="2398"/>
            </a:lvl1pPr>
            <a:lvl2pPr marL="457121" indent="0" algn="ctr">
              <a:buNone/>
              <a:defRPr sz="2001"/>
            </a:lvl2pPr>
            <a:lvl3pPr marL="914243" indent="0" algn="ctr">
              <a:buNone/>
              <a:defRPr sz="1800"/>
            </a:lvl3pPr>
            <a:lvl4pPr marL="1371364" indent="0" algn="ctr">
              <a:buNone/>
              <a:defRPr sz="1598"/>
            </a:lvl4pPr>
            <a:lvl5pPr marL="1828485" indent="0" algn="ctr">
              <a:buNone/>
              <a:defRPr sz="1598"/>
            </a:lvl5pPr>
            <a:lvl6pPr marL="2285607" indent="0" algn="ctr">
              <a:buNone/>
              <a:defRPr sz="1598"/>
            </a:lvl6pPr>
            <a:lvl7pPr marL="2742728" indent="0" algn="ctr">
              <a:buNone/>
              <a:defRPr sz="1598"/>
            </a:lvl7pPr>
            <a:lvl8pPr marL="3199854" indent="0" algn="ctr">
              <a:buNone/>
              <a:defRPr sz="1598"/>
            </a:lvl8pPr>
            <a:lvl9pPr marL="3656976" indent="0" algn="ctr">
              <a:buNone/>
              <a:defRPr sz="1598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F58176-58CC-4C58-A265-F50FF5E2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FA03D6-DABB-4AED-A925-7C812348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C24A3-6ECA-497E-9CEF-5117167F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25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A7372-0B20-49F7-BF17-070756C7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2194F6-072D-4112-8296-E9FBE25D2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D943E9-D185-4EAE-A931-08641DA6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2E1B9B-8717-442E-9BB1-3603C5F6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D4610B-6D66-4FD4-9C7F-1808818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824DD6C-B4F2-4251-AB0E-9A070E5B0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899" cy="5811839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DE7177-C9B3-427C-8DC2-D1C07401F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8" cy="581183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EFCF3E-FFD8-4B5D-AF3F-623F45AB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A642E1-D596-4FBB-A9B5-37512BC5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3C892B-80C4-4C45-96D6-CA7ED9BB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216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-21615"/>
            <a:ext cx="12195821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11-09-2020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2"/>
            <a:ext cx="4506598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93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3"/>
            <a:ext cx="226621" cy="23052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1788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1"/>
            <a:ext cx="12192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5364" y="1268760"/>
            <a:ext cx="11521278" cy="2880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1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175789" y="5877273"/>
            <a:ext cx="3840428" cy="216024"/>
          </a:xfrm>
          <a:prstGeom prst="rect">
            <a:avLst/>
          </a:prstGeom>
        </p:spPr>
        <p:txBody>
          <a:bodyPr/>
          <a:lstStyle>
            <a:lvl1pPr algn="ctr">
              <a:defRPr sz="1397"/>
            </a:lvl1pPr>
          </a:lstStyle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5999992" y="6165303"/>
            <a:ext cx="192021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99364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9936428" y="4869160"/>
            <a:ext cx="225557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75789" y="5477164"/>
            <a:ext cx="3840428" cy="40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1" b="1" dirty="0"/>
              <a:t>CALI Europe</a:t>
            </a:r>
            <a:endParaRPr lang="en-GB" sz="2001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176186" y="5229226"/>
            <a:ext cx="3839634" cy="24765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397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79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15416" y="404665"/>
            <a:ext cx="10561670" cy="49006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1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11843" y="6381330"/>
            <a:ext cx="2365244" cy="221110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815416" y="980728"/>
            <a:ext cx="10561670" cy="2880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598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814919" y="1412777"/>
            <a:ext cx="1056216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814919" y="6294940"/>
            <a:ext cx="1056216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814919" y="1628801"/>
            <a:ext cx="10562168" cy="4464495"/>
          </a:xfrm>
          <a:prstGeom prst="rect">
            <a:avLst/>
          </a:prstGeom>
        </p:spPr>
        <p:txBody>
          <a:bodyPr/>
          <a:lstStyle>
            <a:lvl1pPr marL="342842" indent="-342842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821" indent="-2857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397"/>
            </a:lvl2pPr>
            <a:lvl3pPr marL="1142806" indent="-228563">
              <a:buClr>
                <a:schemeClr val="accent2"/>
              </a:buClr>
              <a:buFont typeface="Wingdings" panose="05000000000000000000" pitchFamily="2" charset="2"/>
              <a:buChar char="§"/>
              <a:defRPr sz="1201" b="0"/>
            </a:lvl3pPr>
            <a:lvl4pPr marL="1599927" indent="-228563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76240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0" y="4406901"/>
            <a:ext cx="10363202" cy="1362076"/>
          </a:xfrm>
          <a:prstGeom prst="rect">
            <a:avLst/>
          </a:prstGeo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0" y="2906714"/>
            <a:ext cx="1036320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1">
                <a:solidFill>
                  <a:schemeClr val="tx1">
                    <a:tint val="75000"/>
                  </a:schemeClr>
                </a:solidFill>
              </a:defRPr>
            </a:lvl1pPr>
            <a:lvl2pPr marL="45712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3pPr>
            <a:lvl4pPr marL="1371364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4pPr>
            <a:lvl5pPr marL="1828485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5pPr>
            <a:lvl6pPr marL="2285607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6pPr>
            <a:lvl7pPr marL="2742728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7pPr>
            <a:lvl8pPr marL="3199854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8pPr>
            <a:lvl9pPr marL="3656976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87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2" y="274640"/>
            <a:ext cx="10972802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2" y="1600204"/>
            <a:ext cx="5384801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398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2" y="1600204"/>
            <a:ext cx="5384801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398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8448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2" y="274640"/>
            <a:ext cx="1097280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2" y="1535114"/>
            <a:ext cx="538691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8" b="1"/>
            </a:lvl1pPr>
            <a:lvl2pPr marL="457121" indent="0">
              <a:buNone/>
              <a:defRPr sz="2001" b="1"/>
            </a:lvl2pPr>
            <a:lvl3pPr marL="914243" indent="0">
              <a:buNone/>
              <a:defRPr sz="1800" b="1"/>
            </a:lvl3pPr>
            <a:lvl4pPr marL="1371364" indent="0">
              <a:buNone/>
              <a:defRPr sz="1598" b="1"/>
            </a:lvl4pPr>
            <a:lvl5pPr marL="1828485" indent="0">
              <a:buNone/>
              <a:defRPr sz="1598" b="1"/>
            </a:lvl5pPr>
            <a:lvl6pPr marL="2285607" indent="0">
              <a:buNone/>
              <a:defRPr sz="1598" b="1"/>
            </a:lvl6pPr>
            <a:lvl7pPr marL="2742728" indent="0">
              <a:buNone/>
              <a:defRPr sz="1598" b="1"/>
            </a:lvl7pPr>
            <a:lvl8pPr marL="3199854" indent="0">
              <a:buNone/>
              <a:defRPr sz="1598" b="1"/>
            </a:lvl8pPr>
            <a:lvl9pPr marL="3656976" indent="0">
              <a:buNone/>
              <a:defRPr sz="1598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2" y="2174874"/>
            <a:ext cx="5386918" cy="3951289"/>
          </a:xfrm>
          <a:prstGeom prst="rect">
            <a:avLst/>
          </a:prstGeom>
        </p:spPr>
        <p:txBody>
          <a:bodyPr/>
          <a:lstStyle>
            <a:lvl1pPr>
              <a:defRPr sz="2398"/>
            </a:lvl1pPr>
            <a:lvl2pPr>
              <a:defRPr sz="2001"/>
            </a:lvl2pPr>
            <a:lvl3pPr>
              <a:defRPr sz="1800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8" b="1"/>
            </a:lvl1pPr>
            <a:lvl2pPr marL="457121" indent="0">
              <a:buNone/>
              <a:defRPr sz="2001" b="1"/>
            </a:lvl2pPr>
            <a:lvl3pPr marL="914243" indent="0">
              <a:buNone/>
              <a:defRPr sz="1800" b="1"/>
            </a:lvl3pPr>
            <a:lvl4pPr marL="1371364" indent="0">
              <a:buNone/>
              <a:defRPr sz="1598" b="1"/>
            </a:lvl4pPr>
            <a:lvl5pPr marL="1828485" indent="0">
              <a:buNone/>
              <a:defRPr sz="1598" b="1"/>
            </a:lvl5pPr>
            <a:lvl6pPr marL="2285607" indent="0">
              <a:buNone/>
              <a:defRPr sz="1598" b="1"/>
            </a:lvl6pPr>
            <a:lvl7pPr marL="2742728" indent="0">
              <a:buNone/>
              <a:defRPr sz="1598" b="1"/>
            </a:lvl7pPr>
            <a:lvl8pPr marL="3199854" indent="0">
              <a:buNone/>
              <a:defRPr sz="1598" b="1"/>
            </a:lvl8pPr>
            <a:lvl9pPr marL="3656976" indent="0">
              <a:buNone/>
              <a:defRPr sz="1598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4"/>
            <a:ext cx="5389035" cy="3951289"/>
          </a:xfrm>
          <a:prstGeom prst="rect">
            <a:avLst/>
          </a:prstGeom>
        </p:spPr>
        <p:txBody>
          <a:bodyPr/>
          <a:lstStyle>
            <a:lvl1pPr>
              <a:defRPr sz="2398"/>
            </a:lvl1pPr>
            <a:lvl2pPr>
              <a:defRPr sz="2001"/>
            </a:lvl2pPr>
            <a:lvl3pPr>
              <a:defRPr sz="1800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270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2" y="274640"/>
            <a:ext cx="10972802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12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B6AB2-C662-4C15-93B6-190346DB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5E88A-D7B1-4B24-AC41-D01CB463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9C4A5-D29E-4855-98ED-2DB07301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C5E0FC-A3B9-4820-922A-75320F91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B65806-134D-4972-BEEE-236D1D4E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368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44D0582-5C9C-4877-B67B-39672F5D57ED}"/>
              </a:ext>
            </a:extLst>
          </p:cNvPr>
          <p:cNvGrpSpPr/>
          <p:nvPr userDrawn="1"/>
        </p:nvGrpSpPr>
        <p:grpSpPr>
          <a:xfrm>
            <a:off x="21" y="-77715"/>
            <a:ext cx="12195806" cy="6968597"/>
            <a:chOff x="20" y="-77714"/>
            <a:chExt cx="12195804" cy="6968596"/>
          </a:xfrm>
        </p:grpSpPr>
        <p:pic>
          <p:nvPicPr>
            <p:cNvPr id="6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8914B287-D918-43C8-B2F5-0E10207D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0887534E-7BB7-4ABD-89ED-29973E0B7244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765E8DF6-C0CE-4ACE-A82B-158FF4A71A95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BF7283AC-8951-4D24-870B-72E619352A87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Title 2">
                  <a:extLst>
                    <a:ext uri="{FF2B5EF4-FFF2-40B4-BE49-F238E27FC236}">
                      <a16:creationId xmlns:a16="http://schemas.microsoft.com/office/drawing/2014/main" id="{85D5CC50-0172-4BA9-ADDE-BECCAEB327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197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17" name="Rectangle : coins arrondis 16">
                  <a:extLst>
                    <a:ext uri="{FF2B5EF4-FFF2-40B4-BE49-F238E27FC236}">
                      <a16:creationId xmlns:a16="http://schemas.microsoft.com/office/drawing/2014/main" id="{5500E21F-F1E0-4D74-A86B-3F3B03C9BFD2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  <p:sp>
              <p:nvSpPr>
                <p:cNvPr id="18" name="Rectangle : coins arrondis 17">
                  <a:extLst>
                    <a:ext uri="{FF2B5EF4-FFF2-40B4-BE49-F238E27FC236}">
                      <a16:creationId xmlns:a16="http://schemas.microsoft.com/office/drawing/2014/main" id="{34F3A3B9-EA1D-475A-8AC5-C8790F57B51F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  <p:sp>
              <p:nvSpPr>
                <p:cNvPr id="19" name="Rectangle : coins arrondis 18">
                  <a:extLst>
                    <a:ext uri="{FF2B5EF4-FFF2-40B4-BE49-F238E27FC236}">
                      <a16:creationId xmlns:a16="http://schemas.microsoft.com/office/drawing/2014/main" id="{0845DD5F-0757-48C6-AC4F-0DF628F519DA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  <p:sp>
              <p:nvSpPr>
                <p:cNvPr id="20" name="Rectangle : coins arrondis 19">
                  <a:extLst>
                    <a:ext uri="{FF2B5EF4-FFF2-40B4-BE49-F238E27FC236}">
                      <a16:creationId xmlns:a16="http://schemas.microsoft.com/office/drawing/2014/main" id="{A389A5FD-427C-47A2-BA5C-91E67E63CFD0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BA8B2C48-79EC-425F-98B2-0EC042124D26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13" name="Freeform: Shape 40">
                  <a:extLst>
                    <a:ext uri="{FF2B5EF4-FFF2-40B4-BE49-F238E27FC236}">
                      <a16:creationId xmlns:a16="http://schemas.microsoft.com/office/drawing/2014/main" id="{9B2F47E1-9DA6-4143-AD0A-A6A0B41FBBA6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4" name="Freeform: Shape 41">
                  <a:extLst>
                    <a:ext uri="{FF2B5EF4-FFF2-40B4-BE49-F238E27FC236}">
                      <a16:creationId xmlns:a16="http://schemas.microsoft.com/office/drawing/2014/main" id="{3007F6B1-98BB-4590-96C2-50A6C0A9BA40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" name="Freeform: Shape 78">
                <a:extLst>
                  <a:ext uri="{FF2B5EF4-FFF2-40B4-BE49-F238E27FC236}">
                    <a16:creationId xmlns:a16="http://schemas.microsoft.com/office/drawing/2014/main" id="{1441304B-1254-4DC8-B020-5D1346639FE7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79">
                <a:extLst>
                  <a:ext uri="{FF2B5EF4-FFF2-40B4-BE49-F238E27FC236}">
                    <a16:creationId xmlns:a16="http://schemas.microsoft.com/office/drawing/2014/main" id="{FC0D79B9-F422-4597-B0E8-0440E00BB4D4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0A1141D-6AA1-4D1E-B944-4E39916DDAB4}"/>
                  </a:ext>
                </a:extLst>
              </p:cNvPr>
              <p:cNvSpPr txBox="1"/>
              <p:nvPr/>
            </p:nvSpPr>
            <p:spPr>
              <a:xfrm>
                <a:off x="8302386" y="6499693"/>
                <a:ext cx="3426376" cy="17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529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527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7" y="273051"/>
            <a:ext cx="4011082" cy="1162050"/>
          </a:xfrm>
          <a:prstGeom prst="rect">
            <a:avLst/>
          </a:prstGeo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8" cy="5853114"/>
          </a:xfrm>
          <a:prstGeom prst="rect">
            <a:avLst/>
          </a:prstGeom>
        </p:spPr>
        <p:txBody>
          <a:bodyPr/>
          <a:lstStyle>
            <a:lvl1pPr>
              <a:defRPr sz="3197"/>
            </a:lvl1pPr>
            <a:lvl2pPr>
              <a:defRPr sz="2800"/>
            </a:lvl2pPr>
            <a:lvl3pPr>
              <a:defRPr sz="2398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7" y="1435102"/>
            <a:ext cx="4011082" cy="4691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7"/>
            </a:lvl1pPr>
            <a:lvl2pPr marL="457121" indent="0">
              <a:buNone/>
              <a:defRPr sz="1201"/>
            </a:lvl2pPr>
            <a:lvl3pPr marL="914243" indent="0">
              <a:buNone/>
              <a:defRPr sz="1000"/>
            </a:lvl3pPr>
            <a:lvl4pPr marL="1371364" indent="0">
              <a:buNone/>
              <a:defRPr sz="900"/>
            </a:lvl4pPr>
            <a:lvl5pPr marL="1828485" indent="0">
              <a:buNone/>
              <a:defRPr sz="900"/>
            </a:lvl5pPr>
            <a:lvl6pPr marL="2285607" indent="0">
              <a:buNone/>
              <a:defRPr sz="900"/>
            </a:lvl6pPr>
            <a:lvl7pPr marL="2742728" indent="0">
              <a:buNone/>
              <a:defRPr sz="900"/>
            </a:lvl7pPr>
            <a:lvl8pPr marL="3199854" indent="0">
              <a:buNone/>
              <a:defRPr sz="900"/>
            </a:lvl8pPr>
            <a:lvl9pPr marL="3656976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6267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1" cy="566738"/>
          </a:xfrm>
          <a:prstGeom prst="rect">
            <a:avLst/>
          </a:prstGeo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1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7"/>
            </a:lvl1pPr>
            <a:lvl2pPr marL="457121" indent="0">
              <a:buNone/>
              <a:defRPr sz="2800"/>
            </a:lvl2pPr>
            <a:lvl3pPr marL="914243" indent="0">
              <a:buNone/>
              <a:defRPr sz="2398"/>
            </a:lvl3pPr>
            <a:lvl4pPr marL="1371364" indent="0">
              <a:buNone/>
              <a:defRPr sz="2001"/>
            </a:lvl4pPr>
            <a:lvl5pPr marL="1828485" indent="0">
              <a:buNone/>
              <a:defRPr sz="2001"/>
            </a:lvl5pPr>
            <a:lvl6pPr marL="2285607" indent="0">
              <a:buNone/>
              <a:defRPr sz="2001"/>
            </a:lvl6pPr>
            <a:lvl7pPr marL="2742728" indent="0">
              <a:buNone/>
              <a:defRPr sz="2001"/>
            </a:lvl7pPr>
            <a:lvl8pPr marL="3199854" indent="0">
              <a:buNone/>
              <a:defRPr sz="2001"/>
            </a:lvl8pPr>
            <a:lvl9pPr marL="3656976" indent="0">
              <a:buNone/>
              <a:defRPr sz="2001"/>
            </a:lvl9pPr>
          </a:lstStyle>
          <a:p>
            <a:r>
              <a:rPr lang="fr-FR" dirty="0"/>
              <a:t>Cliquez sur l'icône pour ajouter une image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1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7"/>
            </a:lvl1pPr>
            <a:lvl2pPr marL="457121" indent="0">
              <a:buNone/>
              <a:defRPr sz="1201"/>
            </a:lvl2pPr>
            <a:lvl3pPr marL="914243" indent="0">
              <a:buNone/>
              <a:defRPr sz="1000"/>
            </a:lvl3pPr>
            <a:lvl4pPr marL="1371364" indent="0">
              <a:buNone/>
              <a:defRPr sz="900"/>
            </a:lvl4pPr>
            <a:lvl5pPr marL="1828485" indent="0">
              <a:buNone/>
              <a:defRPr sz="900"/>
            </a:lvl5pPr>
            <a:lvl6pPr marL="2285607" indent="0">
              <a:buNone/>
              <a:defRPr sz="900"/>
            </a:lvl6pPr>
            <a:lvl7pPr marL="2742728" indent="0">
              <a:buNone/>
              <a:defRPr sz="900"/>
            </a:lvl7pPr>
            <a:lvl8pPr marL="3199854" indent="0">
              <a:buNone/>
              <a:defRPr sz="900"/>
            </a:lvl8pPr>
            <a:lvl9pPr marL="3656976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60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2" y="274640"/>
            <a:ext cx="10972802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2" y="1600204"/>
            <a:ext cx="10972802" cy="4525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7867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4" y="274640"/>
            <a:ext cx="2743199" cy="5851526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599" y="274640"/>
            <a:ext cx="8026397" cy="585152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9691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1"/>
            <a:ext cx="11667066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/>
        </p:nvSpPr>
        <p:spPr>
          <a:xfrm>
            <a:off x="5829804" y="551"/>
            <a:ext cx="6362198" cy="6866131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/>
        </p:nvSpPr>
        <p:spPr>
          <a:xfrm rot="480000">
            <a:off x="5446508" y="232043"/>
            <a:ext cx="5067915" cy="6401585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/>
        </p:nvSpPr>
        <p:spPr>
          <a:xfrm rot="480000">
            <a:off x="5683246" y="76268"/>
            <a:ext cx="1931358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20565" y="566359"/>
            <a:ext cx="4597927" cy="2247839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001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7728" y="3436959"/>
            <a:ext cx="3109341" cy="6947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21" indent="0" algn="ctr">
              <a:buNone/>
              <a:defRPr sz="2001"/>
            </a:lvl2pPr>
            <a:lvl3pPr marL="914243" indent="0" algn="ctr">
              <a:buNone/>
              <a:defRPr sz="1800"/>
            </a:lvl3pPr>
            <a:lvl4pPr marL="1371364" indent="0" algn="ctr">
              <a:buNone/>
              <a:defRPr sz="1598"/>
            </a:lvl4pPr>
            <a:lvl5pPr marL="1828485" indent="0" algn="ctr">
              <a:buNone/>
              <a:defRPr sz="1598"/>
            </a:lvl5pPr>
            <a:lvl6pPr marL="2285607" indent="0" algn="ctr">
              <a:buNone/>
              <a:defRPr sz="1598"/>
            </a:lvl6pPr>
            <a:lvl7pPr marL="2742728" indent="0" algn="ctr">
              <a:buNone/>
              <a:defRPr sz="1598"/>
            </a:lvl7pPr>
            <a:lvl8pPr marL="3199854" indent="0" algn="ctr">
              <a:buNone/>
              <a:defRPr sz="1598"/>
            </a:lvl8pPr>
            <a:lvl9pPr marL="3656976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61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-21615"/>
            <a:ext cx="12195821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2"/>
            <a:ext cx="4506598" cy="9235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3595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3"/>
            <a:ext cx="226621" cy="23052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48483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754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29991FBC-A62D-4B06-957C-70EA36AF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1" y="-21615"/>
            <a:ext cx="12195806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2E5F2091-3EEE-477A-BD03-A5D11155A848}"/>
              </a:ext>
            </a:extLst>
          </p:cNvPr>
          <p:cNvGrpSpPr/>
          <p:nvPr userDrawn="1"/>
        </p:nvGrpSpPr>
        <p:grpSpPr>
          <a:xfrm>
            <a:off x="5947489" y="-21616"/>
            <a:ext cx="6301515" cy="6895945"/>
            <a:chOff x="5947489" y="-21617"/>
            <a:chExt cx="6301517" cy="689594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EE83A2E8-4BD2-4917-B1D9-32A069FB303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F2C6C2DB-1BB2-4117-B6BB-AAF8D2AB2E1B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06B1B90F-713E-4650-B494-8BD26DD0C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1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7C5BFEE5-2E97-4A60-A26B-74E8E5C8BFE6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529" dirty="0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0FE23AF-331E-4401-9ED0-3A6C60985AF0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529" dirty="0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3189F63F-E2A2-41FB-8074-2C693C1C5042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529" dirty="0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70DB6D63-210B-4A0F-994A-EE9BD8559C2A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529"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A41A906-D694-4977-B18C-33AA3338373F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10" name="Freeform: Shape 40">
                <a:extLst>
                  <a:ext uri="{FF2B5EF4-FFF2-40B4-BE49-F238E27FC236}">
                    <a16:creationId xmlns:a16="http://schemas.microsoft.com/office/drawing/2014/main" id="{61D367A5-88D0-4247-8EC2-8AE520C39EE4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41">
                <a:extLst>
                  <a:ext uri="{FF2B5EF4-FFF2-40B4-BE49-F238E27FC236}">
                    <a16:creationId xmlns:a16="http://schemas.microsoft.com/office/drawing/2014/main" id="{A1DA4244-7FE4-46BC-9E62-40256E2838BF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7" name="Freeform: Shape 78">
              <a:extLst>
                <a:ext uri="{FF2B5EF4-FFF2-40B4-BE49-F238E27FC236}">
                  <a16:creationId xmlns:a16="http://schemas.microsoft.com/office/drawing/2014/main" id="{F55D59A6-DCE9-4D64-A247-806C922BEFE7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Freeform: Shape 79">
              <a:extLst>
                <a:ext uri="{FF2B5EF4-FFF2-40B4-BE49-F238E27FC236}">
                  <a16:creationId xmlns:a16="http://schemas.microsoft.com/office/drawing/2014/main" id="{81F6A607-0858-4D11-9404-5F8A4CA18B77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0C8760A-6A48-4055-B758-81B22DC22C7F}"/>
                </a:ext>
              </a:extLst>
            </p:cNvPr>
            <p:cNvSpPr txBox="1"/>
            <p:nvPr/>
          </p:nvSpPr>
          <p:spPr>
            <a:xfrm>
              <a:off x="8302386" y="6499693"/>
              <a:ext cx="3426376" cy="1737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529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4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DDC0C-BDB6-481B-977E-E0ED09A1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1" cy="2852737"/>
          </a:xfrm>
        </p:spPr>
        <p:txBody>
          <a:bodyPr anchor="b"/>
          <a:lstStyle>
            <a:lvl1pPr>
              <a:defRPr sz="5997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18C10-750D-4587-BC84-540900BA8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1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7121" indent="0">
              <a:buNone/>
              <a:defRPr sz="2001">
                <a:solidFill>
                  <a:schemeClr val="tx1">
                    <a:tint val="75000"/>
                  </a:schemeClr>
                </a:solidFill>
              </a:defRPr>
            </a:lvl2pPr>
            <a:lvl3pPr marL="9142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6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4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60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72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85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976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94B441-26CA-43E1-8E4F-17410DCC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EE5414-F385-4C33-A495-41D4FAE7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EDB413-2E24-43F9-A0B9-70151498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206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66F29-0B7E-4388-9301-D0B7EA98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83D022-3BCD-4BB9-B90E-6646F07AF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C1EC61-396D-4D5E-A314-5AD90825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15C4E4-1D9B-445D-A022-D0A04C41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0CD5D8-1CE7-4F4D-95D0-BE5E3099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B192D4-C5C6-418C-AA06-49B88D73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97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B2F6-49B0-4DA4-B61D-DB7A313E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5"/>
            <a:ext cx="10515601" cy="1325564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1F0377-819C-4F1F-B525-A612D1174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8" cy="823913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7121" indent="0">
              <a:buNone/>
              <a:defRPr sz="2001" b="1"/>
            </a:lvl2pPr>
            <a:lvl3pPr marL="914243" indent="0">
              <a:buNone/>
              <a:defRPr sz="1800" b="1"/>
            </a:lvl3pPr>
            <a:lvl4pPr marL="1371364" indent="0">
              <a:buNone/>
              <a:defRPr sz="1598" b="1"/>
            </a:lvl4pPr>
            <a:lvl5pPr marL="1828485" indent="0">
              <a:buNone/>
              <a:defRPr sz="1598" b="1"/>
            </a:lvl5pPr>
            <a:lvl6pPr marL="2285607" indent="0">
              <a:buNone/>
              <a:defRPr sz="1598" b="1"/>
            </a:lvl6pPr>
            <a:lvl7pPr marL="2742728" indent="0">
              <a:buNone/>
              <a:defRPr sz="1598" b="1"/>
            </a:lvl7pPr>
            <a:lvl8pPr marL="3199854" indent="0">
              <a:buNone/>
              <a:defRPr sz="1598" b="1"/>
            </a:lvl8pPr>
            <a:lvl9pPr marL="3656976" indent="0">
              <a:buNone/>
              <a:defRPr sz="1598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B56BA2-D668-4C3D-999D-17B92D66F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CC3591-F612-4F6B-B85D-A8DA26090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83189" cy="823913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7121" indent="0">
              <a:buNone/>
              <a:defRPr sz="2001" b="1"/>
            </a:lvl2pPr>
            <a:lvl3pPr marL="914243" indent="0">
              <a:buNone/>
              <a:defRPr sz="1800" b="1"/>
            </a:lvl3pPr>
            <a:lvl4pPr marL="1371364" indent="0">
              <a:buNone/>
              <a:defRPr sz="1598" b="1"/>
            </a:lvl4pPr>
            <a:lvl5pPr marL="1828485" indent="0">
              <a:buNone/>
              <a:defRPr sz="1598" b="1"/>
            </a:lvl5pPr>
            <a:lvl6pPr marL="2285607" indent="0">
              <a:buNone/>
              <a:defRPr sz="1598" b="1"/>
            </a:lvl6pPr>
            <a:lvl7pPr marL="2742728" indent="0">
              <a:buNone/>
              <a:defRPr sz="1598" b="1"/>
            </a:lvl7pPr>
            <a:lvl8pPr marL="3199854" indent="0">
              <a:buNone/>
              <a:defRPr sz="1598" b="1"/>
            </a:lvl8pPr>
            <a:lvl9pPr marL="3656976" indent="0">
              <a:buNone/>
              <a:defRPr sz="1598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874533-E1FD-4001-B08E-9EFB80C19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183189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A27964-0883-4442-B82E-7E2A19D4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782D1-DBEA-4C42-B3A9-1B6E9FD0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AA1C090-C512-4025-B817-112B72B9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66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0527FB-696C-4DE4-AD6B-E16D5D41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DA9E93-9823-44BF-8A60-E5D82F26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6534BE-0F47-4F60-8271-0227F1B2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650972-B1B4-460E-8D07-8725AA6F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27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5161D3B-5156-4DE4-8276-17F8C500E290}"/>
              </a:ext>
            </a:extLst>
          </p:cNvPr>
          <p:cNvGrpSpPr/>
          <p:nvPr/>
        </p:nvGrpSpPr>
        <p:grpSpPr>
          <a:xfrm>
            <a:off x="21" y="-77715"/>
            <a:ext cx="12195806" cy="6968597"/>
            <a:chOff x="20" y="-77714"/>
            <a:chExt cx="12195804" cy="6968596"/>
          </a:xfrm>
        </p:grpSpPr>
        <p:pic>
          <p:nvPicPr>
            <p:cNvPr id="6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00896CC0-8D9D-47E9-8DAB-AB9B6BECB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6A60481C-D365-4778-AE26-AEE383DC344A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F73D8B8F-5AE8-49C2-98E1-A4A8845C4C27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111F7ECA-B8CB-4FBA-BC0F-80C959BD661E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Title 2">
                  <a:extLst>
                    <a:ext uri="{FF2B5EF4-FFF2-40B4-BE49-F238E27FC236}">
                      <a16:creationId xmlns:a16="http://schemas.microsoft.com/office/drawing/2014/main" id="{C81819C5-3FC2-4A75-9011-EB889C1FC5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197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17" name="Rectangle : coins arrondis 16">
                  <a:extLst>
                    <a:ext uri="{FF2B5EF4-FFF2-40B4-BE49-F238E27FC236}">
                      <a16:creationId xmlns:a16="http://schemas.microsoft.com/office/drawing/2014/main" id="{4CEC025A-1F9D-4E7C-B5FD-FCF8310DBF88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  <p:sp>
              <p:nvSpPr>
                <p:cNvPr id="18" name="Rectangle : coins arrondis 17">
                  <a:extLst>
                    <a:ext uri="{FF2B5EF4-FFF2-40B4-BE49-F238E27FC236}">
                      <a16:creationId xmlns:a16="http://schemas.microsoft.com/office/drawing/2014/main" id="{0852233D-71DD-437B-B5B1-A92BAAB6519A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  <p:sp>
              <p:nvSpPr>
                <p:cNvPr id="19" name="Rectangle : coins arrondis 18">
                  <a:extLst>
                    <a:ext uri="{FF2B5EF4-FFF2-40B4-BE49-F238E27FC236}">
                      <a16:creationId xmlns:a16="http://schemas.microsoft.com/office/drawing/2014/main" id="{1D0B0B92-B764-4BB5-89A0-9BA6D71B0973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  <p:sp>
              <p:nvSpPr>
                <p:cNvPr id="20" name="Rectangle : coins arrondis 19">
                  <a:extLst>
                    <a:ext uri="{FF2B5EF4-FFF2-40B4-BE49-F238E27FC236}">
                      <a16:creationId xmlns:a16="http://schemas.microsoft.com/office/drawing/2014/main" id="{58F00A9D-1370-4ABE-B3E9-CD75AE19C13E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DD272093-BFE3-4427-8021-3676F7B8A80A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13" name="Freeform: Shape 40">
                  <a:extLst>
                    <a:ext uri="{FF2B5EF4-FFF2-40B4-BE49-F238E27FC236}">
                      <a16:creationId xmlns:a16="http://schemas.microsoft.com/office/drawing/2014/main" id="{72AAF5C2-8A89-4121-B021-96F259BE52CE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4" name="Freeform: Shape 41">
                  <a:extLst>
                    <a:ext uri="{FF2B5EF4-FFF2-40B4-BE49-F238E27FC236}">
                      <a16:creationId xmlns:a16="http://schemas.microsoft.com/office/drawing/2014/main" id="{B9E71A67-F681-4F53-AB22-D0E918282CDC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" name="Freeform: Shape 78">
                <a:extLst>
                  <a:ext uri="{FF2B5EF4-FFF2-40B4-BE49-F238E27FC236}">
                    <a16:creationId xmlns:a16="http://schemas.microsoft.com/office/drawing/2014/main" id="{7FA98F7F-BAC3-4C3B-B839-D9EF4173AC5C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79">
                <a:extLst>
                  <a:ext uri="{FF2B5EF4-FFF2-40B4-BE49-F238E27FC236}">
                    <a16:creationId xmlns:a16="http://schemas.microsoft.com/office/drawing/2014/main" id="{28E849BA-CB93-494F-9884-14B0D53C1C6D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EC94D38-CFF0-48B0-BBAE-36CC063105CF}"/>
                  </a:ext>
                </a:extLst>
              </p:cNvPr>
              <p:cNvSpPr txBox="1"/>
              <p:nvPr/>
            </p:nvSpPr>
            <p:spPr>
              <a:xfrm>
                <a:off x="8302386" y="6499693"/>
                <a:ext cx="3426376" cy="17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529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41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B122C-DB14-4D73-8D6C-FC47F74E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2"/>
            <a:ext cx="3932239" cy="1600200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86CB0-B005-4189-B13F-E522A2812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199" cy="4873626"/>
          </a:xfrm>
        </p:spPr>
        <p:txBody>
          <a:bodyPr/>
          <a:lstStyle>
            <a:lvl1pPr>
              <a:defRPr sz="3197"/>
            </a:lvl1pPr>
            <a:lvl2pPr>
              <a:defRPr sz="2800"/>
            </a:lvl2pPr>
            <a:lvl3pPr>
              <a:defRPr sz="2398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D9702E-D3A3-4F26-BAF0-4350BBD16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399"/>
            <a:ext cx="3932239" cy="3811589"/>
          </a:xfrm>
        </p:spPr>
        <p:txBody>
          <a:bodyPr/>
          <a:lstStyle>
            <a:lvl1pPr marL="0" indent="0">
              <a:buNone/>
              <a:defRPr sz="1598"/>
            </a:lvl1pPr>
            <a:lvl2pPr marL="457121" indent="0">
              <a:buNone/>
              <a:defRPr sz="1397"/>
            </a:lvl2pPr>
            <a:lvl3pPr marL="914243" indent="0">
              <a:buNone/>
              <a:defRPr sz="1201"/>
            </a:lvl3pPr>
            <a:lvl4pPr marL="1371364" indent="0">
              <a:buNone/>
              <a:defRPr sz="1000"/>
            </a:lvl4pPr>
            <a:lvl5pPr marL="1828485" indent="0">
              <a:buNone/>
              <a:defRPr sz="1000"/>
            </a:lvl5pPr>
            <a:lvl6pPr marL="2285607" indent="0">
              <a:buNone/>
              <a:defRPr sz="1000"/>
            </a:lvl6pPr>
            <a:lvl7pPr marL="2742728" indent="0">
              <a:buNone/>
              <a:defRPr sz="1000"/>
            </a:lvl7pPr>
            <a:lvl8pPr marL="3199854" indent="0">
              <a:buNone/>
              <a:defRPr sz="1000"/>
            </a:lvl8pPr>
            <a:lvl9pPr marL="3656976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D94A6E-3761-4AD0-B01B-CB377DC2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41D028-15C0-4D42-B8C4-D36CCC7D6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BE3876-F1BC-4BE8-BAA9-4B52BCFC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015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7D40-BC18-4876-9E26-29BE7909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2"/>
            <a:ext cx="3932239" cy="1600200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F06AC24-BF31-4AB3-8C3A-724D319B3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199" cy="4873626"/>
          </a:xfrm>
        </p:spPr>
        <p:txBody>
          <a:bodyPr/>
          <a:lstStyle>
            <a:lvl1pPr marL="0" indent="0">
              <a:buNone/>
              <a:defRPr sz="3197"/>
            </a:lvl1pPr>
            <a:lvl2pPr marL="457121" indent="0">
              <a:buNone/>
              <a:defRPr sz="2800"/>
            </a:lvl2pPr>
            <a:lvl3pPr marL="914243" indent="0">
              <a:buNone/>
              <a:defRPr sz="2398"/>
            </a:lvl3pPr>
            <a:lvl4pPr marL="1371364" indent="0">
              <a:buNone/>
              <a:defRPr sz="2001"/>
            </a:lvl4pPr>
            <a:lvl5pPr marL="1828485" indent="0">
              <a:buNone/>
              <a:defRPr sz="2001"/>
            </a:lvl5pPr>
            <a:lvl6pPr marL="2285607" indent="0">
              <a:buNone/>
              <a:defRPr sz="2001"/>
            </a:lvl6pPr>
            <a:lvl7pPr marL="2742728" indent="0">
              <a:buNone/>
              <a:defRPr sz="2001"/>
            </a:lvl7pPr>
            <a:lvl8pPr marL="3199854" indent="0">
              <a:buNone/>
              <a:defRPr sz="2001"/>
            </a:lvl8pPr>
            <a:lvl9pPr marL="3656976" indent="0">
              <a:buNone/>
              <a:defRPr sz="2001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E7708F-7A6A-4A54-8F94-74A129210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399"/>
            <a:ext cx="3932239" cy="3811589"/>
          </a:xfrm>
        </p:spPr>
        <p:txBody>
          <a:bodyPr/>
          <a:lstStyle>
            <a:lvl1pPr marL="0" indent="0">
              <a:buNone/>
              <a:defRPr sz="1598"/>
            </a:lvl1pPr>
            <a:lvl2pPr marL="457121" indent="0">
              <a:buNone/>
              <a:defRPr sz="1397"/>
            </a:lvl2pPr>
            <a:lvl3pPr marL="914243" indent="0">
              <a:buNone/>
              <a:defRPr sz="1201"/>
            </a:lvl3pPr>
            <a:lvl4pPr marL="1371364" indent="0">
              <a:buNone/>
              <a:defRPr sz="1000"/>
            </a:lvl4pPr>
            <a:lvl5pPr marL="1828485" indent="0">
              <a:buNone/>
              <a:defRPr sz="1000"/>
            </a:lvl5pPr>
            <a:lvl6pPr marL="2285607" indent="0">
              <a:buNone/>
              <a:defRPr sz="1000"/>
            </a:lvl6pPr>
            <a:lvl7pPr marL="2742728" indent="0">
              <a:buNone/>
              <a:defRPr sz="1000"/>
            </a:lvl7pPr>
            <a:lvl8pPr marL="3199854" indent="0">
              <a:buNone/>
              <a:defRPr sz="1000"/>
            </a:lvl8pPr>
            <a:lvl9pPr marL="3656976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515198-7E74-4664-8FC5-C2EECCAA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05212-3DB8-4309-A591-240D11AB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80C1C7-B51C-4AF5-9A5D-692F3BF1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72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8F0C59-2FC9-4CD1-BA77-5632BCCF2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1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0C25C2-3A8F-4A9F-B9D1-78EA8FED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0DEDB4-F049-49E1-81EA-6E8C9C844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2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A31F0-95F0-4D87-93D4-544F7BDE874C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1919A-DEC3-4C38-920C-E45B80ABB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2"/>
            <a:ext cx="4114801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7ACD1-3430-4019-B4AF-60500CA04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4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522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9" r:id="rId13"/>
  </p:sldLayoutIdLst>
  <p:txStyles>
    <p:titleStyle>
      <a:lvl1pPr algn="l" defTabSz="914243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3" indent="-228563" algn="l" defTabSz="9142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5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6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7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9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70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1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2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34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5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7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76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3" y="6356352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2" y="6356352"/>
            <a:ext cx="284480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697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80" r:id="rId14"/>
  </p:sldLayoutIdLst>
  <p:txStyles>
    <p:titleStyle>
      <a:lvl1pPr algn="ctr" defTabSz="914243" rtl="0" eaLnBrk="1" latinLnBrk="0" hangingPunct="1"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2" indent="-342842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1pPr>
      <a:lvl2pPr marL="742821" indent="-285700" algn="l" defTabSz="9142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6" indent="-228563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7" indent="-228563" algn="l" defTabSz="9142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9" indent="-228563" algn="l" defTabSz="914243" rtl="0" eaLnBrk="1" latinLnBrk="0" hangingPunct="1">
        <a:spcBef>
          <a:spcPct val="20000"/>
        </a:spcBef>
        <a:buFont typeface="Arial" panose="020B0604020202020204" pitchFamily="34" charset="0"/>
        <a:buChar char="»"/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170" indent="-228563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1" indent="-228563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2" indent="-228563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885534" indent="-228563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5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7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76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7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6" userDrawn="1">
          <p15:clr>
            <a:srgbClr val="F26B43"/>
          </p15:clr>
        </p15:guide>
        <p15:guide id="4" pos="5663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32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243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3" indent="-228563" algn="l" defTabSz="9142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5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6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7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9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70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1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2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34" indent="-228563" algn="l" defTabSz="914243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5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7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76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4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6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69750" y="521056"/>
            <a:ext cx="4226101" cy="60025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97" b="1" dirty="0">
                <a:solidFill>
                  <a:srgbClr val="D9DCE3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</a:rPr>
              <a:t>ANALYTICS</a:t>
            </a:r>
          </a:p>
        </p:txBody>
      </p:sp>
      <p:sp>
        <p:nvSpPr>
          <p:cNvPr id="45" name="Freeform: Shape 40">
            <a:extLst>
              <a:ext uri="{FF2B5EF4-FFF2-40B4-BE49-F238E27FC236}">
                <a16:creationId xmlns:a16="http://schemas.microsoft.com/office/drawing/2014/main" id="{BE84A283-BE7A-4E07-A2E5-B5D680AC05E5}"/>
              </a:ext>
            </a:extLst>
          </p:cNvPr>
          <p:cNvSpPr/>
          <p:nvPr/>
        </p:nvSpPr>
        <p:spPr>
          <a:xfrm>
            <a:off x="6714536" y="1136367"/>
            <a:ext cx="3007813" cy="179695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hreePt" dir="t"/>
          </a:scene3d>
          <a:sp3d prstMaterial="dkEdge">
            <a:bevelT w="38100" h="127000" prst="relaxedInset"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6" name="Freeform: Shape 41">
            <a:extLst>
              <a:ext uri="{FF2B5EF4-FFF2-40B4-BE49-F238E27FC236}">
                <a16:creationId xmlns:a16="http://schemas.microsoft.com/office/drawing/2014/main" id="{F1EE25BF-5816-49D7-BB9C-87014CD2307B}"/>
              </a:ext>
            </a:extLst>
          </p:cNvPr>
          <p:cNvSpPr/>
          <p:nvPr/>
        </p:nvSpPr>
        <p:spPr>
          <a:xfrm>
            <a:off x="6778621" y="1353126"/>
            <a:ext cx="1361553" cy="179695"/>
          </a:xfrm>
          <a:custGeom>
            <a:avLst/>
            <a:gdLst>
              <a:gd name="connsiteX0" fmla="*/ 0 w 1258118"/>
              <a:gd name="connsiteY0" fmla="*/ 0 h 95677"/>
              <a:gd name="connsiteX1" fmla="*/ 1258118 w 1258118"/>
              <a:gd name="connsiteY1" fmla="*/ 0 h 95677"/>
              <a:gd name="connsiteX2" fmla="*/ 1258118 w 1258118"/>
              <a:gd name="connsiteY2" fmla="*/ 95677 h 95677"/>
              <a:gd name="connsiteX3" fmla="*/ 40539 w 1258118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8118" h="95677">
                <a:moveTo>
                  <a:pt x="0" y="0"/>
                </a:moveTo>
                <a:lnTo>
                  <a:pt x="1258118" y="0"/>
                </a:lnTo>
                <a:lnTo>
                  <a:pt x="1258118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hreePt" dir="t"/>
          </a:scene3d>
          <a:sp3d prstMaterial="dkEdge">
            <a:bevelT w="38100" h="127000" prst="relaxedInset"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18" y="41234"/>
            <a:ext cx="2885002" cy="6680864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rgbClr val="D9DCE3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5" y="1895249"/>
            <a:ext cx="4427591" cy="4140002"/>
            <a:chOff x="7111614" y="1895250"/>
            <a:chExt cx="4427589" cy="4140000"/>
          </a:xfrm>
          <a:solidFill>
            <a:srgbClr val="D9DCE3"/>
          </a:solidFill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4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70D8F3-F5F0-41FD-A458-73BB68E5D3F8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90015" y="324465"/>
            <a:ext cx="12011970" cy="6343759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  <p:sp>
        <p:nvSpPr>
          <p:cNvPr id="64" name="Rectangle: Top Corners Rounded 6">
            <a:extLst>
              <a:ext uri="{FF2B5EF4-FFF2-40B4-BE49-F238E27FC236}">
                <a16:creationId xmlns:a16="http://schemas.microsoft.com/office/drawing/2014/main" id="{9651D023-CF58-4C89-AC98-9C5FBCBF1E86}"/>
              </a:ext>
            </a:extLst>
          </p:cNvPr>
          <p:cNvSpPr/>
          <p:nvPr/>
        </p:nvSpPr>
        <p:spPr>
          <a:xfrm>
            <a:off x="90015" y="114128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4328D9C9-5D00-40F1-8F03-FD677FE729A9}"/>
              </a:ext>
            </a:extLst>
          </p:cNvPr>
          <p:cNvSpPr txBox="1"/>
          <p:nvPr/>
        </p:nvSpPr>
        <p:spPr>
          <a:xfrm>
            <a:off x="3577487" y="-18740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Key influencers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pic>
        <p:nvPicPr>
          <p:cNvPr id="66" name="Picture 10" descr="Home Logo Icon #144859 - Free Icons Library">
            <a:extLst>
              <a:ext uri="{FF2B5EF4-FFF2-40B4-BE49-F238E27FC236}">
                <a16:creationId xmlns:a16="http://schemas.microsoft.com/office/drawing/2014/main" id="{B32ECE16-816D-459D-97E5-63E691D8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569" y="116768"/>
            <a:ext cx="468000" cy="468000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e 66">
            <a:extLst>
              <a:ext uri="{FF2B5EF4-FFF2-40B4-BE49-F238E27FC236}">
                <a16:creationId xmlns:a16="http://schemas.microsoft.com/office/drawing/2014/main" id="{9948C102-5428-441A-9B4C-D029E27CC17E}"/>
              </a:ext>
            </a:extLst>
          </p:cNvPr>
          <p:cNvGrpSpPr/>
          <p:nvPr/>
        </p:nvGrpSpPr>
        <p:grpSpPr>
          <a:xfrm>
            <a:off x="1585206" y="117394"/>
            <a:ext cx="432000" cy="432000"/>
            <a:chOff x="1393478" y="198508"/>
            <a:chExt cx="432000" cy="432000"/>
          </a:xfrm>
        </p:grpSpPr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CA84B33B-17AE-4E37-96D0-B77F500366B0}"/>
                </a:ext>
              </a:extLst>
            </p:cNvPr>
            <p:cNvSpPr/>
            <p:nvPr/>
          </p:nvSpPr>
          <p:spPr>
            <a:xfrm>
              <a:off x="1393478" y="198508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Freeform: Shape 39">
              <a:extLst>
                <a:ext uri="{FF2B5EF4-FFF2-40B4-BE49-F238E27FC236}">
                  <a16:creationId xmlns:a16="http://schemas.microsoft.com/office/drawing/2014/main" id="{B2D01DA2-4A0F-47A4-A73B-9044EAB5E513}"/>
                </a:ext>
              </a:extLst>
            </p:cNvPr>
            <p:cNvSpPr/>
            <p:nvPr/>
          </p:nvSpPr>
          <p:spPr>
            <a:xfrm>
              <a:off x="1454358" y="246294"/>
              <a:ext cx="301635" cy="350309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A61FC43-605F-402A-B451-C93937FDF453}"/>
              </a:ext>
            </a:extLst>
          </p:cNvPr>
          <p:cNvGrpSpPr/>
          <p:nvPr/>
        </p:nvGrpSpPr>
        <p:grpSpPr>
          <a:xfrm>
            <a:off x="97609" y="127742"/>
            <a:ext cx="432000" cy="432000"/>
            <a:chOff x="97609" y="208856"/>
            <a:chExt cx="432000" cy="432000"/>
          </a:xfrm>
        </p:grpSpPr>
        <p:sp>
          <p:nvSpPr>
            <p:cNvPr id="71" name="Freeform: Shape 25">
              <a:extLst>
                <a:ext uri="{FF2B5EF4-FFF2-40B4-BE49-F238E27FC236}">
                  <a16:creationId xmlns:a16="http://schemas.microsoft.com/office/drawing/2014/main" id="{7BFB3FAE-5260-4561-820E-151CB42ED458}"/>
                </a:ext>
              </a:extLst>
            </p:cNvPr>
            <p:cNvSpPr/>
            <p:nvPr/>
          </p:nvSpPr>
          <p:spPr>
            <a:xfrm>
              <a:off x="97609" y="208856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Freeform: Shape 411">
              <a:extLst>
                <a:ext uri="{FF2B5EF4-FFF2-40B4-BE49-F238E27FC236}">
                  <a16:creationId xmlns:a16="http://schemas.microsoft.com/office/drawing/2014/main" id="{5388A3E9-BE7F-4CD9-9336-D2C781A3A282}"/>
                </a:ext>
              </a:extLst>
            </p:cNvPr>
            <p:cNvSpPr/>
            <p:nvPr/>
          </p:nvSpPr>
          <p:spPr>
            <a:xfrm>
              <a:off x="158744" y="299215"/>
              <a:ext cx="309730" cy="262536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b="1">
                <a:latin typeface="Oswald" panose="02000503000000000000" pitchFamily="2" charset="0"/>
              </a:endParaRP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D8AD7854-8B8F-47DD-AE44-6BB556A8965D}"/>
              </a:ext>
            </a:extLst>
          </p:cNvPr>
          <p:cNvSpPr txBox="1"/>
          <p:nvPr/>
        </p:nvSpPr>
        <p:spPr>
          <a:xfrm>
            <a:off x="8658368" y="216419"/>
            <a:ext cx="85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Month</a:t>
            </a:r>
            <a:endParaRPr lang="fr-FR" sz="1400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BFB7E00-13D9-4970-A7B7-B17F6BF99ED9}"/>
              </a:ext>
            </a:extLst>
          </p:cNvPr>
          <p:cNvSpPr/>
          <p:nvPr/>
        </p:nvSpPr>
        <p:spPr>
          <a:xfrm rot="16200000">
            <a:off x="-2526493" y="3321615"/>
            <a:ext cx="5916640" cy="596437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456433-A4B6-4BFD-8FD0-9080732EF8A3}"/>
              </a:ext>
            </a:extLst>
          </p:cNvPr>
          <p:cNvGrpSpPr/>
          <p:nvPr/>
        </p:nvGrpSpPr>
        <p:grpSpPr>
          <a:xfrm>
            <a:off x="240015" y="2415423"/>
            <a:ext cx="396000" cy="396000"/>
            <a:chOff x="688465" y="4597620"/>
            <a:chExt cx="540000" cy="540000"/>
          </a:xfrm>
        </p:grpSpPr>
        <p:sp>
          <p:nvSpPr>
            <p:cNvPr id="19" name="Oval 39">
              <a:extLst>
                <a:ext uri="{FF2B5EF4-FFF2-40B4-BE49-F238E27FC236}">
                  <a16:creationId xmlns:a16="http://schemas.microsoft.com/office/drawing/2014/main" id="{642452F4-0172-4EB2-8508-593C11BACD8D}"/>
                </a:ext>
              </a:extLst>
            </p:cNvPr>
            <p:cNvSpPr/>
            <p:nvPr/>
          </p:nvSpPr>
          <p:spPr>
            <a:xfrm>
              <a:off x="688465" y="4597620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40">
              <a:extLst>
                <a:ext uri="{FF2B5EF4-FFF2-40B4-BE49-F238E27FC236}">
                  <a16:creationId xmlns:a16="http://schemas.microsoft.com/office/drawing/2014/main" id="{36287A3E-CC7C-46D2-BE45-6D127EBBFBA3}"/>
                </a:ext>
              </a:extLst>
            </p:cNvPr>
            <p:cNvSpPr/>
            <p:nvPr/>
          </p:nvSpPr>
          <p:spPr>
            <a:xfrm>
              <a:off x="796433" y="4662453"/>
              <a:ext cx="396000" cy="396000"/>
            </a:xfrm>
            <a:custGeom>
              <a:avLst/>
              <a:gdLst>
                <a:gd name="connsiteX0" fmla="*/ 1037871 w 2237359"/>
                <a:gd name="connsiteY0" fmla="*/ 1408723 h 2237354"/>
                <a:gd name="connsiteX1" fmla="*/ 1037871 w 2237359"/>
                <a:gd name="connsiteY1" fmla="*/ 2019836 h 2237354"/>
                <a:gd name="connsiteX2" fmla="*/ 1234514 w 2237359"/>
                <a:gd name="connsiteY2" fmla="*/ 2019836 h 2237354"/>
                <a:gd name="connsiteX3" fmla="*/ 1234514 w 2237359"/>
                <a:gd name="connsiteY3" fmla="*/ 1452303 h 2237354"/>
                <a:gd name="connsiteX4" fmla="*/ 1037871 w 2237359"/>
                <a:gd name="connsiteY4" fmla="*/ 1408723 h 2237354"/>
                <a:gd name="connsiteX5" fmla="*/ 207568 w 2237359"/>
                <a:gd name="connsiteY5" fmla="*/ 1377364 h 2237354"/>
                <a:gd name="connsiteX6" fmla="*/ 207568 w 2237359"/>
                <a:gd name="connsiteY6" fmla="*/ 2019818 h 2237354"/>
                <a:gd name="connsiteX7" fmla="*/ 404228 w 2237359"/>
                <a:gd name="connsiteY7" fmla="*/ 2019818 h 2237354"/>
                <a:gd name="connsiteX8" fmla="*/ 404228 w 2237359"/>
                <a:gd name="connsiteY8" fmla="*/ 1377364 h 2237354"/>
                <a:gd name="connsiteX9" fmla="*/ 174794 w 2237359"/>
                <a:gd name="connsiteY9" fmla="*/ 1311799 h 2237354"/>
                <a:gd name="connsiteX10" fmla="*/ 437002 w 2237359"/>
                <a:gd name="connsiteY10" fmla="*/ 1311799 h 2237354"/>
                <a:gd name="connsiteX11" fmla="*/ 469776 w 2237359"/>
                <a:gd name="connsiteY11" fmla="*/ 1344573 h 2237354"/>
                <a:gd name="connsiteX12" fmla="*/ 469776 w 2237359"/>
                <a:gd name="connsiteY12" fmla="*/ 2052610 h 2237354"/>
                <a:gd name="connsiteX13" fmla="*/ 437002 w 2237359"/>
                <a:gd name="connsiteY13" fmla="*/ 2085383 h 2237354"/>
                <a:gd name="connsiteX14" fmla="*/ 174794 w 2237359"/>
                <a:gd name="connsiteY14" fmla="*/ 2085383 h 2237354"/>
                <a:gd name="connsiteX15" fmla="*/ 142020 w 2237359"/>
                <a:gd name="connsiteY15" fmla="*/ 2052610 h 2237354"/>
                <a:gd name="connsiteX16" fmla="*/ 142020 w 2237359"/>
                <a:gd name="connsiteY16" fmla="*/ 1344573 h 2237354"/>
                <a:gd name="connsiteX17" fmla="*/ 174794 w 2237359"/>
                <a:gd name="connsiteY17" fmla="*/ 1311799 h 2237354"/>
                <a:gd name="connsiteX18" fmla="*/ 1830262 w 2237359"/>
                <a:gd name="connsiteY18" fmla="*/ 1218176 h 2237354"/>
                <a:gd name="connsiteX19" fmla="*/ 1807609 w 2237359"/>
                <a:gd name="connsiteY19" fmla="*/ 1241900 h 2237354"/>
                <a:gd name="connsiteX20" fmla="*/ 1783885 w 2237359"/>
                <a:gd name="connsiteY20" fmla="*/ 1264536 h 2237354"/>
                <a:gd name="connsiteX21" fmla="*/ 2115905 w 2237359"/>
                <a:gd name="connsiteY21" fmla="*/ 1596573 h 2237354"/>
                <a:gd name="connsiteX22" fmla="*/ 2139087 w 2237359"/>
                <a:gd name="connsiteY22" fmla="*/ 1606187 h 2237354"/>
                <a:gd name="connsiteX23" fmla="*/ 2162282 w 2237359"/>
                <a:gd name="connsiteY23" fmla="*/ 1596573 h 2237354"/>
                <a:gd name="connsiteX24" fmla="*/ 2162252 w 2237359"/>
                <a:gd name="connsiteY24" fmla="*/ 1550231 h 2237354"/>
                <a:gd name="connsiteX25" fmla="*/ 618349 w 2237359"/>
                <a:gd name="connsiteY25" fmla="*/ 1115140 h 2237354"/>
                <a:gd name="connsiteX26" fmla="*/ 618349 w 2237359"/>
                <a:gd name="connsiteY26" fmla="*/ 2019836 h 2237354"/>
                <a:gd name="connsiteX27" fmla="*/ 814992 w 2237359"/>
                <a:gd name="connsiteY27" fmla="*/ 2019836 h 2237354"/>
                <a:gd name="connsiteX28" fmla="*/ 814992 w 2237359"/>
                <a:gd name="connsiteY28" fmla="*/ 1275819 h 2237354"/>
                <a:gd name="connsiteX29" fmla="*/ 778635 w 2237359"/>
                <a:gd name="connsiteY29" fmla="*/ 1241900 h 2237354"/>
                <a:gd name="connsiteX30" fmla="*/ 677395 w 2237359"/>
                <a:gd name="connsiteY30" fmla="*/ 1115140 h 2237354"/>
                <a:gd name="connsiteX31" fmla="*/ 227232 w 2237359"/>
                <a:gd name="connsiteY31" fmla="*/ 852901 h 2237354"/>
                <a:gd name="connsiteX32" fmla="*/ 472301 w 2237359"/>
                <a:gd name="connsiteY32" fmla="*/ 852901 h 2237354"/>
                <a:gd name="connsiteX33" fmla="*/ 505075 w 2237359"/>
                <a:gd name="connsiteY33" fmla="*/ 885676 h 2237354"/>
                <a:gd name="connsiteX34" fmla="*/ 472301 w 2237359"/>
                <a:gd name="connsiteY34" fmla="*/ 918467 h 2237354"/>
                <a:gd name="connsiteX35" fmla="*/ 227232 w 2237359"/>
                <a:gd name="connsiteY35" fmla="*/ 918467 h 2237354"/>
                <a:gd name="connsiteX36" fmla="*/ 194458 w 2237359"/>
                <a:gd name="connsiteY36" fmla="*/ 885676 h 2237354"/>
                <a:gd name="connsiteX37" fmla="*/ 227232 w 2237359"/>
                <a:gd name="connsiteY37" fmla="*/ 852901 h 2237354"/>
                <a:gd name="connsiteX38" fmla="*/ 32774 w 2237359"/>
                <a:gd name="connsiteY38" fmla="*/ 527038 h 2237354"/>
                <a:gd name="connsiteX39" fmla="*/ 65548 w 2237359"/>
                <a:gd name="connsiteY39" fmla="*/ 559812 h 2237354"/>
                <a:gd name="connsiteX40" fmla="*/ 65548 w 2237359"/>
                <a:gd name="connsiteY40" fmla="*/ 2171806 h 2237354"/>
                <a:gd name="connsiteX41" fmla="*/ 1376534 w 2237359"/>
                <a:gd name="connsiteY41" fmla="*/ 2171806 h 2237354"/>
                <a:gd name="connsiteX42" fmla="*/ 1376534 w 2237359"/>
                <a:gd name="connsiteY42" fmla="*/ 2097501 h 2237354"/>
                <a:gd name="connsiteX43" fmla="*/ 1409308 w 2237359"/>
                <a:gd name="connsiteY43" fmla="*/ 2064728 h 2237354"/>
                <a:gd name="connsiteX44" fmla="*/ 1442082 w 2237359"/>
                <a:gd name="connsiteY44" fmla="*/ 2097501 h 2237354"/>
                <a:gd name="connsiteX45" fmla="*/ 1442082 w 2237359"/>
                <a:gd name="connsiteY45" fmla="*/ 2204580 h 2237354"/>
                <a:gd name="connsiteX46" fmla="*/ 1409308 w 2237359"/>
                <a:gd name="connsiteY46" fmla="*/ 2237354 h 2237354"/>
                <a:gd name="connsiteX47" fmla="*/ 32774 w 2237359"/>
                <a:gd name="connsiteY47" fmla="*/ 2237354 h 2237354"/>
                <a:gd name="connsiteX48" fmla="*/ 0 w 2237359"/>
                <a:gd name="connsiteY48" fmla="*/ 2204580 h 2237354"/>
                <a:gd name="connsiteX49" fmla="*/ 0 w 2237359"/>
                <a:gd name="connsiteY49" fmla="*/ 559812 h 2237354"/>
                <a:gd name="connsiteX50" fmla="*/ 32774 w 2237359"/>
                <a:gd name="connsiteY50" fmla="*/ 527038 h 2237354"/>
                <a:gd name="connsiteX51" fmla="*/ 1293130 w 2237359"/>
                <a:gd name="connsiteY51" fmla="*/ 196571 h 2237354"/>
                <a:gd name="connsiteX52" fmla="*/ 917700 w 2237359"/>
                <a:gd name="connsiteY52" fmla="*/ 351853 h 2237354"/>
                <a:gd name="connsiteX53" fmla="*/ 762436 w 2237359"/>
                <a:gd name="connsiteY53" fmla="*/ 727351 h 2237354"/>
                <a:gd name="connsiteX54" fmla="*/ 917700 w 2237359"/>
                <a:gd name="connsiteY54" fmla="*/ 1102833 h 2237354"/>
                <a:gd name="connsiteX55" fmla="*/ 1293130 w 2237359"/>
                <a:gd name="connsiteY55" fmla="*/ 1258098 h 2237354"/>
                <a:gd name="connsiteX56" fmla="*/ 1668560 w 2237359"/>
                <a:gd name="connsiteY56" fmla="*/ 1102833 h 2237354"/>
                <a:gd name="connsiteX57" fmla="*/ 1823808 w 2237359"/>
                <a:gd name="connsiteY57" fmla="*/ 727351 h 2237354"/>
                <a:gd name="connsiteX58" fmla="*/ 1668560 w 2237359"/>
                <a:gd name="connsiteY58" fmla="*/ 351853 h 2237354"/>
                <a:gd name="connsiteX59" fmla="*/ 1293130 w 2237359"/>
                <a:gd name="connsiteY59" fmla="*/ 196571 h 2237354"/>
                <a:gd name="connsiteX60" fmla="*/ 1293130 w 2237359"/>
                <a:gd name="connsiteY60" fmla="*/ 131040 h 2237354"/>
                <a:gd name="connsiteX61" fmla="*/ 1714920 w 2237359"/>
                <a:gd name="connsiteY61" fmla="*/ 305509 h 2237354"/>
                <a:gd name="connsiteX62" fmla="*/ 1889355 w 2237359"/>
                <a:gd name="connsiteY62" fmla="*/ 727351 h 2237354"/>
                <a:gd name="connsiteX63" fmla="*/ 1714920 w 2237359"/>
                <a:gd name="connsiteY63" fmla="*/ 1149193 h 2237354"/>
                <a:gd name="connsiteX64" fmla="*/ 1293130 w 2237359"/>
                <a:gd name="connsiteY64" fmla="*/ 1323663 h 2237354"/>
                <a:gd name="connsiteX65" fmla="*/ 871336 w 2237359"/>
                <a:gd name="connsiteY65" fmla="*/ 1149193 h 2237354"/>
                <a:gd name="connsiteX66" fmla="*/ 696888 w 2237359"/>
                <a:gd name="connsiteY66" fmla="*/ 727351 h 2237354"/>
                <a:gd name="connsiteX67" fmla="*/ 871336 w 2237359"/>
                <a:gd name="connsiteY67" fmla="*/ 305509 h 2237354"/>
                <a:gd name="connsiteX68" fmla="*/ 1293130 w 2237359"/>
                <a:gd name="connsiteY68" fmla="*/ 131040 h 2237354"/>
                <a:gd name="connsiteX69" fmla="*/ 1293120 w 2237359"/>
                <a:gd name="connsiteY69" fmla="*/ 0 h 2237354"/>
                <a:gd name="connsiteX70" fmla="*/ 1807609 w 2237359"/>
                <a:gd name="connsiteY70" fmla="*/ 212786 h 2237354"/>
                <a:gd name="connsiteX71" fmla="*/ 1809488 w 2237359"/>
                <a:gd name="connsiteY71" fmla="*/ 214681 h 2237354"/>
                <a:gd name="connsiteX72" fmla="*/ 1809318 w 2237359"/>
                <a:gd name="connsiteY72" fmla="*/ 261025 h 2237354"/>
                <a:gd name="connsiteX73" fmla="*/ 1762971 w 2237359"/>
                <a:gd name="connsiteY73" fmla="*/ 260872 h 2237354"/>
                <a:gd name="connsiteX74" fmla="*/ 1761179 w 2237359"/>
                <a:gd name="connsiteY74" fmla="*/ 259062 h 2237354"/>
                <a:gd name="connsiteX75" fmla="*/ 824994 w 2237359"/>
                <a:gd name="connsiteY75" fmla="*/ 259148 h 2237354"/>
                <a:gd name="connsiteX76" fmla="*/ 824994 w 2237359"/>
                <a:gd name="connsiteY76" fmla="*/ 1195540 h 2237354"/>
                <a:gd name="connsiteX77" fmla="*/ 1761267 w 2237359"/>
                <a:gd name="connsiteY77" fmla="*/ 1195540 h 2237354"/>
                <a:gd name="connsiteX78" fmla="*/ 1846785 w 2237359"/>
                <a:gd name="connsiteY78" fmla="*/ 364041 h 2237354"/>
                <a:gd name="connsiteX79" fmla="*/ 1856158 w 2237359"/>
                <a:gd name="connsiteY79" fmla="*/ 318636 h 2237354"/>
                <a:gd name="connsiteX80" fmla="*/ 1901543 w 2237359"/>
                <a:gd name="connsiteY80" fmla="*/ 328007 h 2237354"/>
                <a:gd name="connsiteX81" fmla="*/ 2017344 w 2237359"/>
                <a:gd name="connsiteY81" fmla="*/ 797715 h 2237354"/>
                <a:gd name="connsiteX82" fmla="*/ 1872387 w 2237359"/>
                <a:gd name="connsiteY82" fmla="*/ 1167595 h 2237354"/>
                <a:gd name="connsiteX83" fmla="*/ 2208629 w 2237359"/>
                <a:gd name="connsiteY83" fmla="*/ 1503885 h 2237354"/>
                <a:gd name="connsiteX84" fmla="*/ 2208611 w 2237359"/>
                <a:gd name="connsiteY84" fmla="*/ 1642937 h 2237354"/>
                <a:gd name="connsiteX85" fmla="*/ 2139070 w 2237359"/>
                <a:gd name="connsiteY85" fmla="*/ 1671748 h 2237354"/>
                <a:gd name="connsiteX86" fmla="*/ 2069528 w 2237359"/>
                <a:gd name="connsiteY86" fmla="*/ 1642937 h 2237354"/>
                <a:gd name="connsiteX87" fmla="*/ 1733357 w 2237359"/>
                <a:gd name="connsiteY87" fmla="*/ 1306713 h 2237354"/>
                <a:gd name="connsiteX88" fmla="*/ 1442081 w 2237359"/>
                <a:gd name="connsiteY88" fmla="*/ 1439364 h 2237354"/>
                <a:gd name="connsiteX89" fmla="*/ 1442081 w 2237359"/>
                <a:gd name="connsiteY89" fmla="*/ 1956180 h 2237354"/>
                <a:gd name="connsiteX90" fmla="*/ 1409307 w 2237359"/>
                <a:gd name="connsiteY90" fmla="*/ 1988971 h 2237354"/>
                <a:gd name="connsiteX91" fmla="*/ 1376533 w 2237359"/>
                <a:gd name="connsiteY91" fmla="*/ 1956180 h 2237354"/>
                <a:gd name="connsiteX92" fmla="*/ 1376533 w 2237359"/>
                <a:gd name="connsiteY92" fmla="*/ 1449913 h 2237354"/>
                <a:gd name="connsiteX93" fmla="*/ 1300044 w 2237359"/>
                <a:gd name="connsiteY93" fmla="*/ 1454624 h 2237354"/>
                <a:gd name="connsiteX94" fmla="*/ 1300044 w 2237359"/>
                <a:gd name="connsiteY94" fmla="*/ 2052609 h 2237354"/>
                <a:gd name="connsiteX95" fmla="*/ 1267270 w 2237359"/>
                <a:gd name="connsiteY95" fmla="*/ 2085401 h 2237354"/>
                <a:gd name="connsiteX96" fmla="*/ 1005080 w 2237359"/>
                <a:gd name="connsiteY96" fmla="*/ 2085401 h 2237354"/>
                <a:gd name="connsiteX97" fmla="*/ 972306 w 2237359"/>
                <a:gd name="connsiteY97" fmla="*/ 2052609 h 2237354"/>
                <a:gd name="connsiteX98" fmla="*/ 972306 w 2237359"/>
                <a:gd name="connsiteY98" fmla="*/ 1380524 h 2237354"/>
                <a:gd name="connsiteX99" fmla="*/ 880539 w 2237359"/>
                <a:gd name="connsiteY99" fmla="*/ 1326788 h 2237354"/>
                <a:gd name="connsiteX100" fmla="*/ 880539 w 2237359"/>
                <a:gd name="connsiteY100" fmla="*/ 2052609 h 2237354"/>
                <a:gd name="connsiteX101" fmla="*/ 847766 w 2237359"/>
                <a:gd name="connsiteY101" fmla="*/ 2085401 h 2237354"/>
                <a:gd name="connsiteX102" fmla="*/ 585576 w 2237359"/>
                <a:gd name="connsiteY102" fmla="*/ 2085401 h 2237354"/>
                <a:gd name="connsiteX103" fmla="*/ 552802 w 2237359"/>
                <a:gd name="connsiteY103" fmla="*/ 2052609 h 2237354"/>
                <a:gd name="connsiteX104" fmla="*/ 552802 w 2237359"/>
                <a:gd name="connsiteY104" fmla="*/ 1082366 h 2237354"/>
                <a:gd name="connsiteX105" fmla="*/ 585576 w 2237359"/>
                <a:gd name="connsiteY105" fmla="*/ 1049579 h 2237354"/>
                <a:gd name="connsiteX106" fmla="*/ 640692 w 2237359"/>
                <a:gd name="connsiteY106" fmla="*/ 1049579 h 2237354"/>
                <a:gd name="connsiteX107" fmla="*/ 567327 w 2237359"/>
                <a:gd name="connsiteY107" fmla="*/ 772759 h 2237354"/>
                <a:gd name="connsiteX108" fmla="*/ 227231 w 2237359"/>
                <a:gd name="connsiteY108" fmla="*/ 772759 h 2237354"/>
                <a:gd name="connsiteX109" fmla="*/ 194458 w 2237359"/>
                <a:gd name="connsiteY109" fmla="*/ 739985 h 2237354"/>
                <a:gd name="connsiteX110" fmla="*/ 227231 w 2237359"/>
                <a:gd name="connsiteY110" fmla="*/ 707194 h 2237354"/>
                <a:gd name="connsiteX111" fmla="*/ 566182 w 2237359"/>
                <a:gd name="connsiteY111" fmla="*/ 707194 h 2237354"/>
                <a:gd name="connsiteX112" fmla="*/ 572789 w 2237359"/>
                <a:gd name="connsiteY112" fmla="*/ 627086 h 2237354"/>
                <a:gd name="connsiteX113" fmla="*/ 227231 w 2237359"/>
                <a:gd name="connsiteY113" fmla="*/ 627086 h 2237354"/>
                <a:gd name="connsiteX114" fmla="*/ 194458 w 2237359"/>
                <a:gd name="connsiteY114" fmla="*/ 594312 h 2237354"/>
                <a:gd name="connsiteX115" fmla="*/ 227231 w 2237359"/>
                <a:gd name="connsiteY115" fmla="*/ 561537 h 2237354"/>
                <a:gd name="connsiteX116" fmla="*/ 584911 w 2237359"/>
                <a:gd name="connsiteY116" fmla="*/ 561537 h 2237354"/>
                <a:gd name="connsiteX117" fmla="*/ 608430 w 2237359"/>
                <a:gd name="connsiteY117" fmla="*/ 481412 h 2237354"/>
                <a:gd name="connsiteX118" fmla="*/ 227231 w 2237359"/>
                <a:gd name="connsiteY118" fmla="*/ 481412 h 2237354"/>
                <a:gd name="connsiteX119" fmla="*/ 194458 w 2237359"/>
                <a:gd name="connsiteY119" fmla="*/ 448638 h 2237354"/>
                <a:gd name="connsiteX120" fmla="*/ 227231 w 2237359"/>
                <a:gd name="connsiteY120" fmla="*/ 415864 h 2237354"/>
                <a:gd name="connsiteX121" fmla="*/ 635553 w 2237359"/>
                <a:gd name="connsiteY121" fmla="*/ 415864 h 2237354"/>
                <a:gd name="connsiteX122" fmla="*/ 700179 w 2237359"/>
                <a:gd name="connsiteY122" fmla="*/ 305594 h 2237354"/>
                <a:gd name="connsiteX123" fmla="*/ 65548 w 2237359"/>
                <a:gd name="connsiteY123" fmla="*/ 305594 h 2237354"/>
                <a:gd name="connsiteX124" fmla="*/ 65548 w 2237359"/>
                <a:gd name="connsiteY124" fmla="*/ 417759 h 2237354"/>
                <a:gd name="connsiteX125" fmla="*/ 32774 w 2237359"/>
                <a:gd name="connsiteY125" fmla="*/ 450548 h 2237354"/>
                <a:gd name="connsiteX126" fmla="*/ 0 w 2237359"/>
                <a:gd name="connsiteY126" fmla="*/ 417759 h 2237354"/>
                <a:gd name="connsiteX127" fmla="*/ 0 w 2237359"/>
                <a:gd name="connsiteY127" fmla="*/ 272803 h 2237354"/>
                <a:gd name="connsiteX128" fmla="*/ 32774 w 2237359"/>
                <a:gd name="connsiteY128" fmla="*/ 240030 h 2237354"/>
                <a:gd name="connsiteX129" fmla="*/ 752757 w 2237359"/>
                <a:gd name="connsiteY129" fmla="*/ 240030 h 2237354"/>
                <a:gd name="connsiteX130" fmla="*/ 778635 w 2237359"/>
                <a:gd name="connsiteY130" fmla="*/ 212786 h 2237354"/>
                <a:gd name="connsiteX131" fmla="*/ 1293120 w 2237359"/>
                <a:gd name="connsiteY131" fmla="*/ 0 h 223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237359" h="2237354">
                  <a:moveTo>
                    <a:pt x="1037871" y="1408723"/>
                  </a:moveTo>
                  <a:lnTo>
                    <a:pt x="1037871" y="2019836"/>
                  </a:lnTo>
                  <a:lnTo>
                    <a:pt x="1234514" y="2019836"/>
                  </a:lnTo>
                  <a:lnTo>
                    <a:pt x="1234514" y="1452303"/>
                  </a:lnTo>
                  <a:cubicBezTo>
                    <a:pt x="1167668" y="1446941"/>
                    <a:pt x="1101439" y="1432433"/>
                    <a:pt x="1037871" y="1408723"/>
                  </a:cubicBezTo>
                  <a:close/>
                  <a:moveTo>
                    <a:pt x="207568" y="1377364"/>
                  </a:moveTo>
                  <a:lnTo>
                    <a:pt x="207568" y="2019818"/>
                  </a:lnTo>
                  <a:lnTo>
                    <a:pt x="404228" y="2019818"/>
                  </a:lnTo>
                  <a:lnTo>
                    <a:pt x="404228" y="1377364"/>
                  </a:lnTo>
                  <a:close/>
                  <a:moveTo>
                    <a:pt x="174794" y="1311799"/>
                  </a:moveTo>
                  <a:lnTo>
                    <a:pt x="437002" y="1311799"/>
                  </a:lnTo>
                  <a:cubicBezTo>
                    <a:pt x="455098" y="1311799"/>
                    <a:pt x="469776" y="1326482"/>
                    <a:pt x="469776" y="1344573"/>
                  </a:cubicBezTo>
                  <a:lnTo>
                    <a:pt x="469776" y="2052610"/>
                  </a:lnTo>
                  <a:cubicBezTo>
                    <a:pt x="469776" y="2070701"/>
                    <a:pt x="455098" y="2085383"/>
                    <a:pt x="437002" y="2085383"/>
                  </a:cubicBezTo>
                  <a:lnTo>
                    <a:pt x="174794" y="2085383"/>
                  </a:lnTo>
                  <a:cubicBezTo>
                    <a:pt x="156700" y="2085383"/>
                    <a:pt x="142020" y="2070701"/>
                    <a:pt x="142020" y="2052610"/>
                  </a:cubicBezTo>
                  <a:lnTo>
                    <a:pt x="142020" y="1344573"/>
                  </a:lnTo>
                  <a:cubicBezTo>
                    <a:pt x="142020" y="1326482"/>
                    <a:pt x="156700" y="1311799"/>
                    <a:pt x="174794" y="1311799"/>
                  </a:cubicBezTo>
                  <a:close/>
                  <a:moveTo>
                    <a:pt x="1830262" y="1218176"/>
                  </a:moveTo>
                  <a:cubicBezTo>
                    <a:pt x="1822903" y="1226247"/>
                    <a:pt x="1815361" y="1234152"/>
                    <a:pt x="1807609" y="1241900"/>
                  </a:cubicBezTo>
                  <a:cubicBezTo>
                    <a:pt x="1799844" y="1249669"/>
                    <a:pt x="1791921" y="1257177"/>
                    <a:pt x="1783885" y="1264536"/>
                  </a:cubicBezTo>
                  <a:lnTo>
                    <a:pt x="2115905" y="1596573"/>
                  </a:lnTo>
                  <a:cubicBezTo>
                    <a:pt x="2122084" y="1602770"/>
                    <a:pt x="2130330" y="1606187"/>
                    <a:pt x="2139087" y="1606187"/>
                  </a:cubicBezTo>
                  <a:cubicBezTo>
                    <a:pt x="2147844" y="1606187"/>
                    <a:pt x="2156086" y="1602770"/>
                    <a:pt x="2162282" y="1596573"/>
                  </a:cubicBezTo>
                  <a:cubicBezTo>
                    <a:pt x="2175051" y="1583822"/>
                    <a:pt x="2175034" y="1563017"/>
                    <a:pt x="2162252" y="1550231"/>
                  </a:cubicBezTo>
                  <a:close/>
                  <a:moveTo>
                    <a:pt x="618349" y="1115140"/>
                  </a:moveTo>
                  <a:lnTo>
                    <a:pt x="618349" y="2019836"/>
                  </a:lnTo>
                  <a:lnTo>
                    <a:pt x="814992" y="2019836"/>
                  </a:lnTo>
                  <a:lnTo>
                    <a:pt x="814992" y="1275819"/>
                  </a:lnTo>
                  <a:cubicBezTo>
                    <a:pt x="802599" y="1264995"/>
                    <a:pt x="790447" y="1253712"/>
                    <a:pt x="778635" y="1241900"/>
                  </a:cubicBezTo>
                  <a:cubicBezTo>
                    <a:pt x="739477" y="1202724"/>
                    <a:pt x="705746" y="1160153"/>
                    <a:pt x="677395" y="1115140"/>
                  </a:cubicBezTo>
                  <a:close/>
                  <a:moveTo>
                    <a:pt x="227232" y="852901"/>
                  </a:moveTo>
                  <a:lnTo>
                    <a:pt x="472301" y="852901"/>
                  </a:lnTo>
                  <a:cubicBezTo>
                    <a:pt x="490414" y="852901"/>
                    <a:pt x="505075" y="867579"/>
                    <a:pt x="505075" y="885676"/>
                  </a:cubicBezTo>
                  <a:cubicBezTo>
                    <a:pt x="505075" y="903784"/>
                    <a:pt x="490414" y="918467"/>
                    <a:pt x="472301" y="918467"/>
                  </a:cubicBezTo>
                  <a:lnTo>
                    <a:pt x="227232" y="918467"/>
                  </a:lnTo>
                  <a:cubicBezTo>
                    <a:pt x="209138" y="918467"/>
                    <a:pt x="194458" y="903784"/>
                    <a:pt x="194458" y="885676"/>
                  </a:cubicBezTo>
                  <a:cubicBezTo>
                    <a:pt x="194458" y="867579"/>
                    <a:pt x="209138" y="852901"/>
                    <a:pt x="227232" y="852901"/>
                  </a:cubicBezTo>
                  <a:close/>
                  <a:moveTo>
                    <a:pt x="32774" y="527038"/>
                  </a:moveTo>
                  <a:cubicBezTo>
                    <a:pt x="50885" y="527038"/>
                    <a:pt x="65548" y="541703"/>
                    <a:pt x="65548" y="559812"/>
                  </a:cubicBezTo>
                  <a:lnTo>
                    <a:pt x="65548" y="2171806"/>
                  </a:lnTo>
                  <a:lnTo>
                    <a:pt x="1376534" y="2171806"/>
                  </a:lnTo>
                  <a:lnTo>
                    <a:pt x="1376534" y="2097501"/>
                  </a:lnTo>
                  <a:cubicBezTo>
                    <a:pt x="1376534" y="2079393"/>
                    <a:pt x="1391213" y="2064728"/>
                    <a:pt x="1409308" y="2064728"/>
                  </a:cubicBezTo>
                  <a:cubicBezTo>
                    <a:pt x="1427417" y="2064728"/>
                    <a:pt x="1442082" y="2079393"/>
                    <a:pt x="1442082" y="2097501"/>
                  </a:cubicBezTo>
                  <a:lnTo>
                    <a:pt x="1442082" y="2204580"/>
                  </a:lnTo>
                  <a:cubicBezTo>
                    <a:pt x="1442082" y="2222693"/>
                    <a:pt x="1427417" y="2237354"/>
                    <a:pt x="1409308" y="2237354"/>
                  </a:cubicBezTo>
                  <a:lnTo>
                    <a:pt x="32774" y="2237354"/>
                  </a:lnTo>
                  <a:cubicBezTo>
                    <a:pt x="14680" y="2237354"/>
                    <a:pt x="0" y="2222693"/>
                    <a:pt x="0" y="2204580"/>
                  </a:cubicBezTo>
                  <a:lnTo>
                    <a:pt x="0" y="559812"/>
                  </a:lnTo>
                  <a:cubicBezTo>
                    <a:pt x="0" y="541703"/>
                    <a:pt x="14680" y="527038"/>
                    <a:pt x="32774" y="527038"/>
                  </a:cubicBezTo>
                  <a:close/>
                  <a:moveTo>
                    <a:pt x="1293130" y="196571"/>
                  </a:moveTo>
                  <a:cubicBezTo>
                    <a:pt x="1157172" y="196571"/>
                    <a:pt x="1021191" y="248343"/>
                    <a:pt x="917700" y="351853"/>
                  </a:cubicBezTo>
                  <a:cubicBezTo>
                    <a:pt x="817570" y="451986"/>
                    <a:pt x="762436" y="585331"/>
                    <a:pt x="762436" y="727351"/>
                  </a:cubicBezTo>
                  <a:cubicBezTo>
                    <a:pt x="762436" y="869353"/>
                    <a:pt x="817570" y="1002703"/>
                    <a:pt x="917700" y="1102833"/>
                  </a:cubicBezTo>
                  <a:cubicBezTo>
                    <a:pt x="1017813" y="1202964"/>
                    <a:pt x="1151128" y="1258098"/>
                    <a:pt x="1293130" y="1258098"/>
                  </a:cubicBezTo>
                  <a:cubicBezTo>
                    <a:pt x="1435115" y="1258098"/>
                    <a:pt x="1568447" y="1202964"/>
                    <a:pt x="1668560" y="1102833"/>
                  </a:cubicBezTo>
                  <a:cubicBezTo>
                    <a:pt x="1768673" y="1002703"/>
                    <a:pt x="1823808" y="869353"/>
                    <a:pt x="1823808" y="727351"/>
                  </a:cubicBezTo>
                  <a:cubicBezTo>
                    <a:pt x="1823808" y="585331"/>
                    <a:pt x="1768673" y="451986"/>
                    <a:pt x="1668560" y="351853"/>
                  </a:cubicBezTo>
                  <a:cubicBezTo>
                    <a:pt x="1565065" y="248343"/>
                    <a:pt x="1429089" y="196571"/>
                    <a:pt x="1293130" y="196571"/>
                  </a:cubicBezTo>
                  <a:close/>
                  <a:moveTo>
                    <a:pt x="1293130" y="131040"/>
                  </a:moveTo>
                  <a:cubicBezTo>
                    <a:pt x="1452629" y="131040"/>
                    <a:pt x="1602414" y="193003"/>
                    <a:pt x="1714920" y="305509"/>
                  </a:cubicBezTo>
                  <a:cubicBezTo>
                    <a:pt x="1827413" y="418015"/>
                    <a:pt x="1889355" y="567834"/>
                    <a:pt x="1889355" y="727351"/>
                  </a:cubicBezTo>
                  <a:cubicBezTo>
                    <a:pt x="1889355" y="886867"/>
                    <a:pt x="1827413" y="1036687"/>
                    <a:pt x="1714920" y="1149193"/>
                  </a:cubicBezTo>
                  <a:cubicBezTo>
                    <a:pt x="1602414" y="1261699"/>
                    <a:pt x="1452629" y="1323663"/>
                    <a:pt x="1293130" y="1323663"/>
                  </a:cubicBezTo>
                  <a:cubicBezTo>
                    <a:pt x="1133631" y="1323663"/>
                    <a:pt x="983846" y="1261699"/>
                    <a:pt x="871336" y="1149193"/>
                  </a:cubicBezTo>
                  <a:cubicBezTo>
                    <a:pt x="758848" y="1036687"/>
                    <a:pt x="696888" y="886867"/>
                    <a:pt x="696888" y="727351"/>
                  </a:cubicBezTo>
                  <a:cubicBezTo>
                    <a:pt x="696888" y="567834"/>
                    <a:pt x="758848" y="418015"/>
                    <a:pt x="871336" y="305509"/>
                  </a:cubicBezTo>
                  <a:cubicBezTo>
                    <a:pt x="983829" y="193003"/>
                    <a:pt x="1133631" y="131040"/>
                    <a:pt x="1293130" y="131040"/>
                  </a:cubicBezTo>
                  <a:close/>
                  <a:moveTo>
                    <a:pt x="1293120" y="0"/>
                  </a:moveTo>
                  <a:cubicBezTo>
                    <a:pt x="1479440" y="0"/>
                    <a:pt x="1665760" y="70928"/>
                    <a:pt x="1807609" y="212786"/>
                  </a:cubicBezTo>
                  <a:lnTo>
                    <a:pt x="1809488" y="214681"/>
                  </a:lnTo>
                  <a:cubicBezTo>
                    <a:pt x="1822239" y="227517"/>
                    <a:pt x="1822169" y="248274"/>
                    <a:pt x="1809318" y="261025"/>
                  </a:cubicBezTo>
                  <a:cubicBezTo>
                    <a:pt x="1796479" y="273794"/>
                    <a:pt x="1775740" y="273708"/>
                    <a:pt x="1762971" y="260872"/>
                  </a:cubicBezTo>
                  <a:lnTo>
                    <a:pt x="1761179" y="259062"/>
                  </a:lnTo>
                  <a:cubicBezTo>
                    <a:pt x="1503136" y="986"/>
                    <a:pt x="1083121" y="986"/>
                    <a:pt x="824994" y="259148"/>
                  </a:cubicBezTo>
                  <a:cubicBezTo>
                    <a:pt x="566851" y="517310"/>
                    <a:pt x="566851" y="937379"/>
                    <a:pt x="824994" y="1195540"/>
                  </a:cubicBezTo>
                  <a:cubicBezTo>
                    <a:pt x="1083121" y="1453701"/>
                    <a:pt x="1503123" y="1453701"/>
                    <a:pt x="1761267" y="1195540"/>
                  </a:cubicBezTo>
                  <a:cubicBezTo>
                    <a:pt x="1982284" y="974505"/>
                    <a:pt x="2018248" y="624796"/>
                    <a:pt x="1846785" y="364041"/>
                  </a:cubicBezTo>
                  <a:cubicBezTo>
                    <a:pt x="1836834" y="348917"/>
                    <a:pt x="1841034" y="328587"/>
                    <a:pt x="1856158" y="318636"/>
                  </a:cubicBezTo>
                  <a:cubicBezTo>
                    <a:pt x="1871264" y="308684"/>
                    <a:pt x="1891593" y="312883"/>
                    <a:pt x="1901543" y="328007"/>
                  </a:cubicBezTo>
                  <a:cubicBezTo>
                    <a:pt x="1992151" y="465812"/>
                    <a:pt x="2033272" y="632618"/>
                    <a:pt x="2017344" y="797715"/>
                  </a:cubicBezTo>
                  <a:cubicBezTo>
                    <a:pt x="2004339" y="932240"/>
                    <a:pt x="1953623" y="1060552"/>
                    <a:pt x="1872387" y="1167595"/>
                  </a:cubicBezTo>
                  <a:lnTo>
                    <a:pt x="2208629" y="1503885"/>
                  </a:lnTo>
                  <a:cubicBezTo>
                    <a:pt x="2246948" y="1542261"/>
                    <a:pt x="2246930" y="1604631"/>
                    <a:pt x="2208611" y="1642937"/>
                  </a:cubicBezTo>
                  <a:cubicBezTo>
                    <a:pt x="2190040" y="1661509"/>
                    <a:pt x="2165341" y="1671748"/>
                    <a:pt x="2139070" y="1671748"/>
                  </a:cubicBezTo>
                  <a:cubicBezTo>
                    <a:pt x="2112816" y="1671748"/>
                    <a:pt x="2088117" y="1661509"/>
                    <a:pt x="2069528" y="1642937"/>
                  </a:cubicBezTo>
                  <a:lnTo>
                    <a:pt x="1733357" y="1306713"/>
                  </a:lnTo>
                  <a:cubicBezTo>
                    <a:pt x="1645449" y="1373646"/>
                    <a:pt x="1545677" y="1417856"/>
                    <a:pt x="1442081" y="1439364"/>
                  </a:cubicBezTo>
                  <a:lnTo>
                    <a:pt x="1442081" y="1956180"/>
                  </a:lnTo>
                  <a:cubicBezTo>
                    <a:pt x="1442081" y="1974293"/>
                    <a:pt x="1427398" y="1988971"/>
                    <a:pt x="1409307" y="1988971"/>
                  </a:cubicBezTo>
                  <a:cubicBezTo>
                    <a:pt x="1391194" y="1988971"/>
                    <a:pt x="1376533" y="1974293"/>
                    <a:pt x="1376533" y="1956180"/>
                  </a:cubicBezTo>
                  <a:lnTo>
                    <a:pt x="1376533" y="1449913"/>
                  </a:lnTo>
                  <a:cubicBezTo>
                    <a:pt x="1351114" y="1452814"/>
                    <a:pt x="1325598" y="1454366"/>
                    <a:pt x="1300044" y="1454624"/>
                  </a:cubicBezTo>
                  <a:lnTo>
                    <a:pt x="1300044" y="2052609"/>
                  </a:lnTo>
                  <a:cubicBezTo>
                    <a:pt x="1300044" y="2070718"/>
                    <a:pt x="1285379" y="2085401"/>
                    <a:pt x="1267270" y="2085401"/>
                  </a:cubicBezTo>
                  <a:lnTo>
                    <a:pt x="1005080" y="2085401"/>
                  </a:lnTo>
                  <a:cubicBezTo>
                    <a:pt x="986984" y="2085401"/>
                    <a:pt x="972306" y="2070718"/>
                    <a:pt x="972306" y="2052609"/>
                  </a:cubicBezTo>
                  <a:lnTo>
                    <a:pt x="972306" y="1380524"/>
                  </a:lnTo>
                  <a:cubicBezTo>
                    <a:pt x="940725" y="1365042"/>
                    <a:pt x="910053" y="1347117"/>
                    <a:pt x="880539" y="1326788"/>
                  </a:cubicBezTo>
                  <a:lnTo>
                    <a:pt x="880539" y="2052609"/>
                  </a:lnTo>
                  <a:cubicBezTo>
                    <a:pt x="880539" y="2070718"/>
                    <a:pt x="865874" y="2085401"/>
                    <a:pt x="847766" y="2085401"/>
                  </a:cubicBezTo>
                  <a:lnTo>
                    <a:pt x="585576" y="2085401"/>
                  </a:lnTo>
                  <a:cubicBezTo>
                    <a:pt x="567463" y="2085401"/>
                    <a:pt x="552802" y="2070718"/>
                    <a:pt x="552802" y="2052609"/>
                  </a:cubicBezTo>
                  <a:lnTo>
                    <a:pt x="552802" y="1082366"/>
                  </a:lnTo>
                  <a:cubicBezTo>
                    <a:pt x="552802" y="1064257"/>
                    <a:pt x="567463" y="1049579"/>
                    <a:pt x="585576" y="1049579"/>
                  </a:cubicBezTo>
                  <a:lnTo>
                    <a:pt x="640692" y="1049579"/>
                  </a:lnTo>
                  <a:cubicBezTo>
                    <a:pt x="597663" y="962230"/>
                    <a:pt x="573235" y="867973"/>
                    <a:pt x="567327" y="772759"/>
                  </a:cubicBezTo>
                  <a:lnTo>
                    <a:pt x="227231" y="772759"/>
                  </a:lnTo>
                  <a:cubicBezTo>
                    <a:pt x="209138" y="772759"/>
                    <a:pt x="194458" y="758076"/>
                    <a:pt x="194458" y="739985"/>
                  </a:cubicBezTo>
                  <a:cubicBezTo>
                    <a:pt x="194458" y="721872"/>
                    <a:pt x="209138" y="707194"/>
                    <a:pt x="227231" y="707194"/>
                  </a:cubicBezTo>
                  <a:lnTo>
                    <a:pt x="566182" y="707194"/>
                  </a:lnTo>
                  <a:cubicBezTo>
                    <a:pt x="566916" y="680411"/>
                    <a:pt x="569119" y="653663"/>
                    <a:pt x="572789" y="627086"/>
                  </a:cubicBezTo>
                  <a:lnTo>
                    <a:pt x="227231" y="627086"/>
                  </a:lnTo>
                  <a:cubicBezTo>
                    <a:pt x="209138" y="627086"/>
                    <a:pt x="194458" y="612408"/>
                    <a:pt x="194458" y="594312"/>
                  </a:cubicBezTo>
                  <a:cubicBezTo>
                    <a:pt x="194458" y="576198"/>
                    <a:pt x="209138" y="561537"/>
                    <a:pt x="227231" y="561537"/>
                  </a:cubicBezTo>
                  <a:lnTo>
                    <a:pt x="584911" y="561537"/>
                  </a:lnTo>
                  <a:cubicBezTo>
                    <a:pt x="591191" y="534484"/>
                    <a:pt x="599026" y="507731"/>
                    <a:pt x="608430" y="481412"/>
                  </a:cubicBezTo>
                  <a:lnTo>
                    <a:pt x="227231" y="481412"/>
                  </a:lnTo>
                  <a:cubicBezTo>
                    <a:pt x="209138" y="481412"/>
                    <a:pt x="194458" y="466751"/>
                    <a:pt x="194458" y="448638"/>
                  </a:cubicBezTo>
                  <a:cubicBezTo>
                    <a:pt x="194458" y="430527"/>
                    <a:pt x="209138" y="415864"/>
                    <a:pt x="227231" y="415864"/>
                  </a:cubicBezTo>
                  <a:lnTo>
                    <a:pt x="635553" y="415864"/>
                  </a:lnTo>
                  <a:cubicBezTo>
                    <a:pt x="653596" y="377679"/>
                    <a:pt x="675140" y="340775"/>
                    <a:pt x="700179" y="305594"/>
                  </a:cubicBezTo>
                  <a:lnTo>
                    <a:pt x="65548" y="305594"/>
                  </a:lnTo>
                  <a:lnTo>
                    <a:pt x="65548" y="417759"/>
                  </a:lnTo>
                  <a:cubicBezTo>
                    <a:pt x="65548" y="435870"/>
                    <a:pt x="50885" y="450548"/>
                    <a:pt x="32774" y="450548"/>
                  </a:cubicBezTo>
                  <a:cubicBezTo>
                    <a:pt x="14680" y="450548"/>
                    <a:pt x="0" y="435870"/>
                    <a:pt x="0" y="417759"/>
                  </a:cubicBezTo>
                  <a:lnTo>
                    <a:pt x="0" y="272803"/>
                  </a:lnTo>
                  <a:cubicBezTo>
                    <a:pt x="0" y="254710"/>
                    <a:pt x="14680" y="240030"/>
                    <a:pt x="32774" y="240030"/>
                  </a:cubicBezTo>
                  <a:lnTo>
                    <a:pt x="752757" y="240030"/>
                  </a:lnTo>
                  <a:cubicBezTo>
                    <a:pt x="761103" y="230778"/>
                    <a:pt x="769725" y="221697"/>
                    <a:pt x="778635" y="212786"/>
                  </a:cubicBezTo>
                  <a:cubicBezTo>
                    <a:pt x="920482" y="70928"/>
                    <a:pt x="1106801" y="0"/>
                    <a:pt x="1293120" y="0"/>
                  </a:cubicBezTo>
                  <a:close/>
                </a:path>
              </a:pathLst>
            </a:custGeom>
            <a:solidFill>
              <a:schemeClr val="accent2"/>
            </a:solidFill>
            <a:ln w="4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59D7AB0-7F04-4617-BCF5-5C650C2F5100}"/>
              </a:ext>
            </a:extLst>
          </p:cNvPr>
          <p:cNvGrpSpPr/>
          <p:nvPr/>
        </p:nvGrpSpPr>
        <p:grpSpPr>
          <a:xfrm>
            <a:off x="230542" y="805103"/>
            <a:ext cx="396000" cy="396000"/>
            <a:chOff x="2280561" y="2896840"/>
            <a:chExt cx="402337" cy="360000"/>
          </a:xfrm>
        </p:grpSpPr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0363785F-B04D-48FC-BF12-D62C2E7400E8}"/>
                </a:ext>
              </a:extLst>
            </p:cNvPr>
            <p:cNvSpPr/>
            <p:nvPr/>
          </p:nvSpPr>
          <p:spPr>
            <a:xfrm>
              <a:off x="2280561" y="2896840"/>
              <a:ext cx="402337" cy="360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rgbClr val="F2FBFA"/>
            </a:solidFill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457A9F17-928E-4A59-B298-ED2DAE726271}"/>
                </a:ext>
              </a:extLst>
            </p:cNvPr>
            <p:cNvSpPr/>
            <p:nvPr/>
          </p:nvSpPr>
          <p:spPr>
            <a:xfrm>
              <a:off x="2367279" y="2916576"/>
              <a:ext cx="228900" cy="287321"/>
            </a:xfrm>
            <a:custGeom>
              <a:avLst/>
              <a:gdLst>
                <a:gd name="connsiteX0" fmla="*/ 4373170 w 4875853"/>
                <a:gd name="connsiteY0" fmla="*/ 5690740 h 6505576"/>
                <a:gd name="connsiteX1" fmla="*/ 4061067 w 4875853"/>
                <a:gd name="connsiteY1" fmla="*/ 6002893 h 6505576"/>
                <a:gd name="connsiteX2" fmla="*/ 4373170 w 4875853"/>
                <a:gd name="connsiteY2" fmla="*/ 6314983 h 6505576"/>
                <a:gd name="connsiteX3" fmla="*/ 4685310 w 4875853"/>
                <a:gd name="connsiteY3" fmla="*/ 6002893 h 6505576"/>
                <a:gd name="connsiteX4" fmla="*/ 4373170 w 4875853"/>
                <a:gd name="connsiteY4" fmla="*/ 5690740 h 6505576"/>
                <a:gd name="connsiteX5" fmla="*/ 2437952 w 4875853"/>
                <a:gd name="connsiteY5" fmla="*/ 5690740 h 6505576"/>
                <a:gd name="connsiteX6" fmla="*/ 2125811 w 4875853"/>
                <a:gd name="connsiteY6" fmla="*/ 6002893 h 6505576"/>
                <a:gd name="connsiteX7" fmla="*/ 2437952 w 4875853"/>
                <a:gd name="connsiteY7" fmla="*/ 6314983 h 6505576"/>
                <a:gd name="connsiteX8" fmla="*/ 2750054 w 4875853"/>
                <a:gd name="connsiteY8" fmla="*/ 6002893 h 6505576"/>
                <a:gd name="connsiteX9" fmla="*/ 2437952 w 4875853"/>
                <a:gd name="connsiteY9" fmla="*/ 5690740 h 6505576"/>
                <a:gd name="connsiteX10" fmla="*/ 502689 w 4875853"/>
                <a:gd name="connsiteY10" fmla="*/ 5690740 h 6505576"/>
                <a:gd name="connsiteX11" fmla="*/ 190593 w 4875853"/>
                <a:gd name="connsiteY11" fmla="*/ 6002893 h 6505576"/>
                <a:gd name="connsiteX12" fmla="*/ 502689 w 4875853"/>
                <a:gd name="connsiteY12" fmla="*/ 6314983 h 6505576"/>
                <a:gd name="connsiteX13" fmla="*/ 814835 w 4875853"/>
                <a:gd name="connsiteY13" fmla="*/ 6002893 h 6505576"/>
                <a:gd name="connsiteX14" fmla="*/ 502689 w 4875853"/>
                <a:gd name="connsiteY14" fmla="*/ 5690740 h 6505576"/>
                <a:gd name="connsiteX15" fmla="*/ 2437952 w 4875853"/>
                <a:gd name="connsiteY15" fmla="*/ 3361184 h 6505576"/>
                <a:gd name="connsiteX16" fmla="*/ 2533248 w 4875853"/>
                <a:gd name="connsiteY16" fmla="*/ 3456481 h 6505576"/>
                <a:gd name="connsiteX17" fmla="*/ 2533248 w 4875853"/>
                <a:gd name="connsiteY17" fmla="*/ 4685311 h 6505576"/>
                <a:gd name="connsiteX18" fmla="*/ 4067624 w 4875853"/>
                <a:gd name="connsiteY18" fmla="*/ 4685311 h 6505576"/>
                <a:gd name="connsiteX19" fmla="*/ 4468466 w 4875853"/>
                <a:gd name="connsiteY19" fmla="*/ 5086153 h 6505576"/>
                <a:gd name="connsiteX20" fmla="*/ 4468466 w 4875853"/>
                <a:gd name="connsiteY20" fmla="*/ 5509333 h 6505576"/>
                <a:gd name="connsiteX21" fmla="*/ 4875853 w 4875853"/>
                <a:gd name="connsiteY21" fmla="*/ 6002893 h 6505576"/>
                <a:gd name="connsiteX22" fmla="*/ 4373170 w 4875853"/>
                <a:gd name="connsiteY22" fmla="*/ 6505576 h 6505576"/>
                <a:gd name="connsiteX23" fmla="*/ 3870423 w 4875853"/>
                <a:gd name="connsiteY23" fmla="*/ 6002893 h 6505576"/>
                <a:gd name="connsiteX24" fmla="*/ 4277873 w 4875853"/>
                <a:gd name="connsiteY24" fmla="*/ 5509333 h 6505576"/>
                <a:gd name="connsiteX25" fmla="*/ 4277873 w 4875853"/>
                <a:gd name="connsiteY25" fmla="*/ 5086153 h 6505576"/>
                <a:gd name="connsiteX26" fmla="*/ 4067624 w 4875853"/>
                <a:gd name="connsiteY26" fmla="*/ 4875904 h 6505576"/>
                <a:gd name="connsiteX27" fmla="*/ 2533248 w 4875853"/>
                <a:gd name="connsiteY27" fmla="*/ 4875904 h 6505576"/>
                <a:gd name="connsiteX28" fmla="*/ 2533248 w 4875853"/>
                <a:gd name="connsiteY28" fmla="*/ 5509333 h 6505576"/>
                <a:gd name="connsiteX29" fmla="*/ 2940647 w 4875853"/>
                <a:gd name="connsiteY29" fmla="*/ 6002893 h 6505576"/>
                <a:gd name="connsiteX30" fmla="*/ 2437952 w 4875853"/>
                <a:gd name="connsiteY30" fmla="*/ 6505576 h 6505576"/>
                <a:gd name="connsiteX31" fmla="*/ 1935218 w 4875853"/>
                <a:gd name="connsiteY31" fmla="*/ 6002842 h 6505576"/>
                <a:gd name="connsiteX32" fmla="*/ 2342655 w 4875853"/>
                <a:gd name="connsiteY32" fmla="*/ 5509333 h 6505576"/>
                <a:gd name="connsiteX33" fmla="*/ 2342655 w 4875853"/>
                <a:gd name="connsiteY33" fmla="*/ 4875904 h 6505576"/>
                <a:gd name="connsiteX34" fmla="*/ 808283 w 4875853"/>
                <a:gd name="connsiteY34" fmla="*/ 4875904 h 6505576"/>
                <a:gd name="connsiteX35" fmla="*/ 597986 w 4875853"/>
                <a:gd name="connsiteY35" fmla="*/ 5086153 h 6505576"/>
                <a:gd name="connsiteX36" fmla="*/ 597986 w 4875853"/>
                <a:gd name="connsiteY36" fmla="*/ 5509333 h 6505576"/>
                <a:gd name="connsiteX37" fmla="*/ 1005428 w 4875853"/>
                <a:gd name="connsiteY37" fmla="*/ 6002842 h 6505576"/>
                <a:gd name="connsiteX38" fmla="*/ 502689 w 4875853"/>
                <a:gd name="connsiteY38" fmla="*/ 6505576 h 6505576"/>
                <a:gd name="connsiteX39" fmla="*/ 0 w 4875853"/>
                <a:gd name="connsiteY39" fmla="*/ 6002842 h 6505576"/>
                <a:gd name="connsiteX40" fmla="*/ 407393 w 4875853"/>
                <a:gd name="connsiteY40" fmla="*/ 5509333 h 6505576"/>
                <a:gd name="connsiteX41" fmla="*/ 407393 w 4875853"/>
                <a:gd name="connsiteY41" fmla="*/ 5086153 h 6505576"/>
                <a:gd name="connsiteX42" fmla="*/ 808283 w 4875853"/>
                <a:gd name="connsiteY42" fmla="*/ 4685311 h 6505576"/>
                <a:gd name="connsiteX43" fmla="*/ 2342655 w 4875853"/>
                <a:gd name="connsiteY43" fmla="*/ 4685311 h 6505576"/>
                <a:gd name="connsiteX44" fmla="*/ 2342655 w 4875853"/>
                <a:gd name="connsiteY44" fmla="*/ 3456481 h 6505576"/>
                <a:gd name="connsiteX45" fmla="*/ 2437952 w 4875853"/>
                <a:gd name="connsiteY45" fmla="*/ 3361184 h 6505576"/>
                <a:gd name="connsiteX46" fmla="*/ 2125811 w 4875853"/>
                <a:gd name="connsiteY46" fmla="*/ 2376213 h 6505576"/>
                <a:gd name="connsiteX47" fmla="*/ 2125811 w 4875853"/>
                <a:gd name="connsiteY47" fmla="*/ 2597479 h 6505576"/>
                <a:gd name="connsiteX48" fmla="*/ 2023755 w 4875853"/>
                <a:gd name="connsiteY48" fmla="*/ 2822366 h 6505576"/>
                <a:gd name="connsiteX49" fmla="*/ 2852099 w 4875853"/>
                <a:gd name="connsiteY49" fmla="*/ 2822366 h 6505576"/>
                <a:gd name="connsiteX50" fmla="*/ 2750055 w 4875853"/>
                <a:gd name="connsiteY50" fmla="*/ 2597479 h 6505576"/>
                <a:gd name="connsiteX51" fmla="*/ 2750055 w 4875853"/>
                <a:gd name="connsiteY51" fmla="*/ 2376213 h 6505576"/>
                <a:gd name="connsiteX52" fmla="*/ 2437902 w 4875853"/>
                <a:gd name="connsiteY52" fmla="*/ 2431358 h 6505576"/>
                <a:gd name="connsiteX53" fmla="*/ 2125811 w 4875853"/>
                <a:gd name="connsiteY53" fmla="*/ 2376213 h 6505576"/>
                <a:gd name="connsiteX54" fmla="*/ 2251459 w 4875853"/>
                <a:gd name="connsiteY54" fmla="*/ 1733067 h 6505576"/>
                <a:gd name="connsiteX55" fmla="*/ 2286570 w 4875853"/>
                <a:gd name="connsiteY55" fmla="*/ 1747204 h 6505576"/>
                <a:gd name="connsiteX56" fmla="*/ 2437951 w 4875853"/>
                <a:gd name="connsiteY56" fmla="*/ 1791968 h 6505576"/>
                <a:gd name="connsiteX57" fmla="*/ 2589333 w 4875853"/>
                <a:gd name="connsiteY57" fmla="*/ 1747204 h 6505576"/>
                <a:gd name="connsiteX58" fmla="*/ 2721312 w 4875853"/>
                <a:gd name="connsiteY58" fmla="*/ 1774497 h 6505576"/>
                <a:gd name="connsiteX59" fmla="*/ 2693969 w 4875853"/>
                <a:gd name="connsiteY59" fmla="*/ 1906478 h 6505576"/>
                <a:gd name="connsiteX60" fmla="*/ 2437951 w 4875853"/>
                <a:gd name="connsiteY60" fmla="*/ 1982613 h 6505576"/>
                <a:gd name="connsiteX61" fmla="*/ 2181896 w 4875853"/>
                <a:gd name="connsiteY61" fmla="*/ 1906478 h 6505576"/>
                <a:gd name="connsiteX62" fmla="*/ 2154590 w 4875853"/>
                <a:gd name="connsiteY62" fmla="*/ 1774497 h 6505576"/>
                <a:gd name="connsiteX63" fmla="*/ 2251459 w 4875853"/>
                <a:gd name="connsiteY63" fmla="*/ 1733067 h 6505576"/>
                <a:gd name="connsiteX64" fmla="*/ 2845351 w 4875853"/>
                <a:gd name="connsiteY64" fmla="*/ 1222227 h 6505576"/>
                <a:gd name="connsiteX65" fmla="*/ 2940647 w 4875853"/>
                <a:gd name="connsiteY65" fmla="*/ 1317518 h 6505576"/>
                <a:gd name="connsiteX66" fmla="*/ 2940647 w 4875853"/>
                <a:gd name="connsiteY66" fmla="*/ 1419423 h 6505576"/>
                <a:gd name="connsiteX67" fmla="*/ 2845351 w 4875853"/>
                <a:gd name="connsiteY67" fmla="*/ 1514720 h 6505576"/>
                <a:gd name="connsiteX68" fmla="*/ 2750054 w 4875853"/>
                <a:gd name="connsiteY68" fmla="*/ 1419423 h 6505576"/>
                <a:gd name="connsiteX69" fmla="*/ 2750054 w 4875853"/>
                <a:gd name="connsiteY69" fmla="*/ 1317518 h 6505576"/>
                <a:gd name="connsiteX70" fmla="*/ 2845351 w 4875853"/>
                <a:gd name="connsiteY70" fmla="*/ 1222227 h 6505576"/>
                <a:gd name="connsiteX71" fmla="*/ 2030515 w 4875853"/>
                <a:gd name="connsiteY71" fmla="*/ 1222227 h 6505576"/>
                <a:gd name="connsiteX72" fmla="*/ 2125811 w 4875853"/>
                <a:gd name="connsiteY72" fmla="*/ 1317518 h 6505576"/>
                <a:gd name="connsiteX73" fmla="*/ 2125811 w 4875853"/>
                <a:gd name="connsiteY73" fmla="*/ 1419423 h 6505576"/>
                <a:gd name="connsiteX74" fmla="*/ 2030515 w 4875853"/>
                <a:gd name="connsiteY74" fmla="*/ 1514720 h 6505576"/>
                <a:gd name="connsiteX75" fmla="*/ 1935218 w 4875853"/>
                <a:gd name="connsiteY75" fmla="*/ 1419423 h 6505576"/>
                <a:gd name="connsiteX76" fmla="*/ 1935218 w 4875853"/>
                <a:gd name="connsiteY76" fmla="*/ 1317518 h 6505576"/>
                <a:gd name="connsiteX77" fmla="*/ 2030515 w 4875853"/>
                <a:gd name="connsiteY77" fmla="*/ 1222227 h 6505576"/>
                <a:gd name="connsiteX78" fmla="*/ 2437952 w 4875853"/>
                <a:gd name="connsiteY78" fmla="*/ 190593 h 6505576"/>
                <a:gd name="connsiteX79" fmla="*/ 1412816 w 4875853"/>
                <a:gd name="connsiteY79" fmla="*/ 1215677 h 6505576"/>
                <a:gd name="connsiteX80" fmla="*/ 1412816 w 4875853"/>
                <a:gd name="connsiteY80" fmla="*/ 2358386 h 6505576"/>
                <a:gd name="connsiteX81" fmla="*/ 1935218 w 4875853"/>
                <a:gd name="connsiteY81" fmla="*/ 2453391 h 6505576"/>
                <a:gd name="connsiteX82" fmla="*/ 1935218 w 4875853"/>
                <a:gd name="connsiteY82" fmla="*/ 2279468 h 6505576"/>
                <a:gd name="connsiteX83" fmla="*/ 1527769 w 4875853"/>
                <a:gd name="connsiteY83" fmla="*/ 1521276 h 6505576"/>
                <a:gd name="connsiteX84" fmla="*/ 1527769 w 4875853"/>
                <a:gd name="connsiteY84" fmla="*/ 1300100 h 6505576"/>
                <a:gd name="connsiteX85" fmla="*/ 1615378 w 4875853"/>
                <a:gd name="connsiteY85" fmla="*/ 1088664 h 6505576"/>
                <a:gd name="connsiteX86" fmla="*/ 1759415 w 4875853"/>
                <a:gd name="connsiteY86" fmla="*/ 944627 h 6505576"/>
                <a:gd name="connsiteX87" fmla="*/ 1894165 w 4875853"/>
                <a:gd name="connsiteY87" fmla="*/ 944627 h 6505576"/>
                <a:gd name="connsiteX88" fmla="*/ 1894165 w 4875853"/>
                <a:gd name="connsiteY88" fmla="*/ 1079383 h 6505576"/>
                <a:gd name="connsiteX89" fmla="*/ 1750127 w 4875853"/>
                <a:gd name="connsiteY89" fmla="*/ 1223420 h 6505576"/>
                <a:gd name="connsiteX90" fmla="*/ 1718362 w 4875853"/>
                <a:gd name="connsiteY90" fmla="*/ 1300100 h 6505576"/>
                <a:gd name="connsiteX91" fmla="*/ 1718362 w 4875853"/>
                <a:gd name="connsiteY91" fmla="*/ 1521276 h 6505576"/>
                <a:gd name="connsiteX92" fmla="*/ 2437902 w 4875853"/>
                <a:gd name="connsiteY92" fmla="*/ 2240803 h 6505576"/>
                <a:gd name="connsiteX93" fmla="*/ 3157442 w 4875853"/>
                <a:gd name="connsiteY93" fmla="*/ 1521276 h 6505576"/>
                <a:gd name="connsiteX94" fmla="*/ 3157442 w 4875853"/>
                <a:gd name="connsiteY94" fmla="*/ 1382792 h 6505576"/>
                <a:gd name="connsiteX95" fmla="*/ 3072818 w 4875853"/>
                <a:gd name="connsiteY95" fmla="*/ 1277076 h 6505576"/>
                <a:gd name="connsiteX96" fmla="*/ 2065012 w 4875853"/>
                <a:gd name="connsiteY96" fmla="*/ 773837 h 6505576"/>
                <a:gd name="connsiteX97" fmla="*/ 2065012 w 4875853"/>
                <a:gd name="connsiteY97" fmla="*/ 639083 h 6505576"/>
                <a:gd name="connsiteX98" fmla="*/ 2199761 w 4875853"/>
                <a:gd name="connsiteY98" fmla="*/ 639083 h 6505576"/>
                <a:gd name="connsiteX99" fmla="*/ 3116197 w 4875853"/>
                <a:gd name="connsiteY99" fmla="*/ 1091493 h 6505576"/>
                <a:gd name="connsiteX100" fmla="*/ 3348035 w 4875853"/>
                <a:gd name="connsiteY100" fmla="*/ 1382792 h 6505576"/>
                <a:gd name="connsiteX101" fmla="*/ 3348035 w 4875853"/>
                <a:gd name="connsiteY101" fmla="*/ 1521276 h 6505576"/>
                <a:gd name="connsiteX102" fmla="*/ 2940648 w 4875853"/>
                <a:gd name="connsiteY102" fmla="*/ 2279468 h 6505576"/>
                <a:gd name="connsiteX103" fmla="*/ 2940648 w 4875853"/>
                <a:gd name="connsiteY103" fmla="*/ 2453391 h 6505576"/>
                <a:gd name="connsiteX104" fmla="*/ 3463038 w 4875853"/>
                <a:gd name="connsiteY104" fmla="*/ 2358386 h 6505576"/>
                <a:gd name="connsiteX105" fmla="*/ 3463038 w 4875853"/>
                <a:gd name="connsiteY105" fmla="*/ 1215677 h 6505576"/>
                <a:gd name="connsiteX106" fmla="*/ 2437952 w 4875853"/>
                <a:gd name="connsiteY106" fmla="*/ 190593 h 6505576"/>
                <a:gd name="connsiteX107" fmla="*/ 2437952 w 4875853"/>
                <a:gd name="connsiteY107" fmla="*/ 0 h 6505576"/>
                <a:gd name="connsiteX108" fmla="*/ 3653631 w 4875853"/>
                <a:gd name="connsiteY108" fmla="*/ 1215677 h 6505576"/>
                <a:gd name="connsiteX109" fmla="*/ 3653631 w 4875853"/>
                <a:gd name="connsiteY109" fmla="*/ 2437953 h 6505576"/>
                <a:gd name="connsiteX110" fmla="*/ 3575412 w 4875853"/>
                <a:gd name="connsiteY110" fmla="*/ 2531712 h 6505576"/>
                <a:gd name="connsiteX111" fmla="*/ 2951906 w 4875853"/>
                <a:gd name="connsiteY111" fmla="*/ 2645076 h 6505576"/>
                <a:gd name="connsiteX112" fmla="*/ 3003633 w 4875853"/>
                <a:gd name="connsiteY112" fmla="*/ 2695952 h 6505576"/>
                <a:gd name="connsiteX113" fmla="*/ 3624445 w 4875853"/>
                <a:gd name="connsiteY113" fmla="*/ 2982490 h 6505576"/>
                <a:gd name="connsiteX114" fmla="*/ 3857325 w 4875853"/>
                <a:gd name="connsiteY114" fmla="*/ 3346446 h 6505576"/>
                <a:gd name="connsiteX115" fmla="*/ 3857325 w 4875853"/>
                <a:gd name="connsiteY115" fmla="*/ 3762079 h 6505576"/>
                <a:gd name="connsiteX116" fmla="*/ 3762028 w 4875853"/>
                <a:gd name="connsiteY116" fmla="*/ 3857375 h 6505576"/>
                <a:gd name="connsiteX117" fmla="*/ 3666732 w 4875853"/>
                <a:gd name="connsiteY117" fmla="*/ 3762079 h 6505576"/>
                <a:gd name="connsiteX118" fmla="*/ 3666732 w 4875853"/>
                <a:gd name="connsiteY118" fmla="*/ 3346446 h 6505576"/>
                <a:gd name="connsiteX119" fmla="*/ 3544587 w 4875853"/>
                <a:gd name="connsiteY119" fmla="*/ 3155561 h 6505576"/>
                <a:gd name="connsiteX120" fmla="*/ 3038118 w 4875853"/>
                <a:gd name="connsiteY120" fmla="*/ 2921779 h 6505576"/>
                <a:gd name="connsiteX121" fmla="*/ 2438206 w 4875853"/>
                <a:gd name="connsiteY121" fmla="*/ 3136502 h 6505576"/>
                <a:gd name="connsiteX122" fmla="*/ 1837838 w 4875853"/>
                <a:gd name="connsiteY122" fmla="*/ 2921729 h 6505576"/>
                <a:gd name="connsiteX123" fmla="*/ 1331267 w 4875853"/>
                <a:gd name="connsiteY123" fmla="*/ 3155561 h 6505576"/>
                <a:gd name="connsiteX124" fmla="*/ 1209125 w 4875853"/>
                <a:gd name="connsiteY124" fmla="*/ 3346446 h 6505576"/>
                <a:gd name="connsiteX125" fmla="*/ 1209125 w 4875853"/>
                <a:gd name="connsiteY125" fmla="*/ 3762079 h 6505576"/>
                <a:gd name="connsiteX126" fmla="*/ 1113829 w 4875853"/>
                <a:gd name="connsiteY126" fmla="*/ 3857375 h 6505576"/>
                <a:gd name="connsiteX127" fmla="*/ 1018532 w 4875853"/>
                <a:gd name="connsiteY127" fmla="*/ 3762028 h 6505576"/>
                <a:gd name="connsiteX128" fmla="*/ 1018532 w 4875853"/>
                <a:gd name="connsiteY128" fmla="*/ 3346446 h 6505576"/>
                <a:gd name="connsiteX129" fmla="*/ 1251412 w 4875853"/>
                <a:gd name="connsiteY129" fmla="*/ 2982490 h 6505576"/>
                <a:gd name="connsiteX130" fmla="*/ 1872234 w 4875853"/>
                <a:gd name="connsiteY130" fmla="*/ 2695952 h 6505576"/>
                <a:gd name="connsiteX131" fmla="*/ 1923999 w 4875853"/>
                <a:gd name="connsiteY131" fmla="*/ 2645076 h 6505576"/>
                <a:gd name="connsiteX132" fmla="*/ 1300505 w 4875853"/>
                <a:gd name="connsiteY132" fmla="*/ 2531712 h 6505576"/>
                <a:gd name="connsiteX133" fmla="*/ 1222228 w 4875853"/>
                <a:gd name="connsiteY133" fmla="*/ 2437953 h 6505576"/>
                <a:gd name="connsiteX134" fmla="*/ 1222228 w 4875853"/>
                <a:gd name="connsiteY134" fmla="*/ 1215677 h 6505576"/>
                <a:gd name="connsiteX135" fmla="*/ 2437952 w 4875853"/>
                <a:gd name="connsiteY135" fmla="*/ 0 h 650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875853" h="6505576">
                  <a:moveTo>
                    <a:pt x="4373170" y="5690740"/>
                  </a:moveTo>
                  <a:cubicBezTo>
                    <a:pt x="4201090" y="5690740"/>
                    <a:pt x="4061067" y="5830762"/>
                    <a:pt x="4061067" y="6002893"/>
                  </a:cubicBezTo>
                  <a:cubicBezTo>
                    <a:pt x="4061067" y="6174961"/>
                    <a:pt x="4201090" y="6314983"/>
                    <a:pt x="4373170" y="6314983"/>
                  </a:cubicBezTo>
                  <a:cubicBezTo>
                    <a:pt x="4545301" y="6314983"/>
                    <a:pt x="4685310" y="6174961"/>
                    <a:pt x="4685310" y="6002893"/>
                  </a:cubicBezTo>
                  <a:cubicBezTo>
                    <a:pt x="4685310" y="5830762"/>
                    <a:pt x="4545301" y="5690740"/>
                    <a:pt x="4373170" y="5690740"/>
                  </a:cubicBezTo>
                  <a:close/>
                  <a:moveTo>
                    <a:pt x="2437952" y="5690740"/>
                  </a:moveTo>
                  <a:cubicBezTo>
                    <a:pt x="2265821" y="5690740"/>
                    <a:pt x="2125811" y="5830762"/>
                    <a:pt x="2125811" y="6002893"/>
                  </a:cubicBezTo>
                  <a:cubicBezTo>
                    <a:pt x="2125811" y="6174961"/>
                    <a:pt x="2265821" y="6314983"/>
                    <a:pt x="2437952" y="6314983"/>
                  </a:cubicBezTo>
                  <a:cubicBezTo>
                    <a:pt x="2610032" y="6314983"/>
                    <a:pt x="2750054" y="6174961"/>
                    <a:pt x="2750054" y="6002893"/>
                  </a:cubicBezTo>
                  <a:cubicBezTo>
                    <a:pt x="2750054" y="5830762"/>
                    <a:pt x="2610032" y="5690740"/>
                    <a:pt x="2437952" y="5690740"/>
                  </a:cubicBezTo>
                  <a:close/>
                  <a:moveTo>
                    <a:pt x="502689" y="5690740"/>
                  </a:moveTo>
                  <a:cubicBezTo>
                    <a:pt x="330609" y="5690740"/>
                    <a:pt x="190593" y="5830762"/>
                    <a:pt x="190593" y="6002893"/>
                  </a:cubicBezTo>
                  <a:cubicBezTo>
                    <a:pt x="190593" y="6174961"/>
                    <a:pt x="330609" y="6314983"/>
                    <a:pt x="502689" y="6314983"/>
                  </a:cubicBezTo>
                  <a:cubicBezTo>
                    <a:pt x="674819" y="6314983"/>
                    <a:pt x="814835" y="6174961"/>
                    <a:pt x="814835" y="6002893"/>
                  </a:cubicBezTo>
                  <a:cubicBezTo>
                    <a:pt x="814835" y="5830762"/>
                    <a:pt x="674769" y="5690740"/>
                    <a:pt x="502689" y="5690740"/>
                  </a:cubicBezTo>
                  <a:close/>
                  <a:moveTo>
                    <a:pt x="2437952" y="3361184"/>
                  </a:moveTo>
                  <a:cubicBezTo>
                    <a:pt x="2490568" y="3361184"/>
                    <a:pt x="2533248" y="3403877"/>
                    <a:pt x="2533248" y="3456481"/>
                  </a:cubicBezTo>
                  <a:lnTo>
                    <a:pt x="2533248" y="4685311"/>
                  </a:lnTo>
                  <a:lnTo>
                    <a:pt x="4067624" y="4685311"/>
                  </a:lnTo>
                  <a:cubicBezTo>
                    <a:pt x="4288636" y="4685311"/>
                    <a:pt x="4468466" y="4865142"/>
                    <a:pt x="4468466" y="5086153"/>
                  </a:cubicBezTo>
                  <a:lnTo>
                    <a:pt x="4468466" y="5509333"/>
                  </a:lnTo>
                  <a:cubicBezTo>
                    <a:pt x="4700253" y="5553996"/>
                    <a:pt x="4875903" y="5758248"/>
                    <a:pt x="4875853" y="6002893"/>
                  </a:cubicBezTo>
                  <a:cubicBezTo>
                    <a:pt x="4875853" y="6280041"/>
                    <a:pt x="4650368" y="6505576"/>
                    <a:pt x="4373170" y="6505576"/>
                  </a:cubicBezTo>
                  <a:cubicBezTo>
                    <a:pt x="4095959" y="6505576"/>
                    <a:pt x="3870423" y="6280092"/>
                    <a:pt x="3870423" y="6002893"/>
                  </a:cubicBezTo>
                  <a:cubicBezTo>
                    <a:pt x="3870423" y="5758248"/>
                    <a:pt x="4046086" y="5553996"/>
                    <a:pt x="4277873" y="5509333"/>
                  </a:cubicBezTo>
                  <a:lnTo>
                    <a:pt x="4277873" y="5086153"/>
                  </a:lnTo>
                  <a:cubicBezTo>
                    <a:pt x="4277873" y="4970209"/>
                    <a:pt x="4183568" y="4875904"/>
                    <a:pt x="4067624" y="4875904"/>
                  </a:cubicBezTo>
                  <a:lnTo>
                    <a:pt x="2533248" y="4875904"/>
                  </a:lnTo>
                  <a:lnTo>
                    <a:pt x="2533248" y="5509333"/>
                  </a:lnTo>
                  <a:cubicBezTo>
                    <a:pt x="2764984" y="5553996"/>
                    <a:pt x="2940647" y="5758248"/>
                    <a:pt x="2940647" y="6002893"/>
                  </a:cubicBezTo>
                  <a:cubicBezTo>
                    <a:pt x="2940647" y="6280041"/>
                    <a:pt x="2715163" y="6505576"/>
                    <a:pt x="2437952" y="6505576"/>
                  </a:cubicBezTo>
                  <a:cubicBezTo>
                    <a:pt x="2160753" y="6505576"/>
                    <a:pt x="1935218" y="6280041"/>
                    <a:pt x="1935218" y="6002842"/>
                  </a:cubicBezTo>
                  <a:cubicBezTo>
                    <a:pt x="1935218" y="5758248"/>
                    <a:pt x="2110869" y="5553996"/>
                    <a:pt x="2342655" y="5509333"/>
                  </a:cubicBezTo>
                  <a:lnTo>
                    <a:pt x="2342655" y="4875904"/>
                  </a:lnTo>
                  <a:lnTo>
                    <a:pt x="808283" y="4875904"/>
                  </a:lnTo>
                  <a:cubicBezTo>
                    <a:pt x="692339" y="4875904"/>
                    <a:pt x="597986" y="4970209"/>
                    <a:pt x="597986" y="5086153"/>
                  </a:cubicBezTo>
                  <a:lnTo>
                    <a:pt x="597986" y="5509333"/>
                  </a:lnTo>
                  <a:cubicBezTo>
                    <a:pt x="829775" y="5553996"/>
                    <a:pt x="1005428" y="5758248"/>
                    <a:pt x="1005428" y="6002842"/>
                  </a:cubicBezTo>
                  <a:cubicBezTo>
                    <a:pt x="1005428" y="6280041"/>
                    <a:pt x="779893" y="6505576"/>
                    <a:pt x="502689" y="6505576"/>
                  </a:cubicBezTo>
                  <a:cubicBezTo>
                    <a:pt x="225535" y="6505576"/>
                    <a:pt x="0" y="6280041"/>
                    <a:pt x="0" y="6002842"/>
                  </a:cubicBezTo>
                  <a:cubicBezTo>
                    <a:pt x="0" y="5758248"/>
                    <a:pt x="175653" y="5553996"/>
                    <a:pt x="407393" y="5509333"/>
                  </a:cubicBezTo>
                  <a:lnTo>
                    <a:pt x="407393" y="5086153"/>
                  </a:lnTo>
                  <a:cubicBezTo>
                    <a:pt x="407393" y="4865142"/>
                    <a:pt x="587215" y="4685311"/>
                    <a:pt x="808283" y="4685311"/>
                  </a:cubicBezTo>
                  <a:lnTo>
                    <a:pt x="2342655" y="4685311"/>
                  </a:lnTo>
                  <a:lnTo>
                    <a:pt x="2342655" y="3456481"/>
                  </a:lnTo>
                  <a:cubicBezTo>
                    <a:pt x="2342655" y="3403877"/>
                    <a:pt x="2385297" y="3361184"/>
                    <a:pt x="2437952" y="3361184"/>
                  </a:cubicBezTo>
                  <a:close/>
                  <a:moveTo>
                    <a:pt x="2125811" y="2376213"/>
                  </a:moveTo>
                  <a:lnTo>
                    <a:pt x="2125811" y="2597479"/>
                  </a:lnTo>
                  <a:cubicBezTo>
                    <a:pt x="2125811" y="2684682"/>
                    <a:pt x="2087439" y="2766433"/>
                    <a:pt x="2023755" y="2822366"/>
                  </a:cubicBezTo>
                  <a:cubicBezTo>
                    <a:pt x="2273916" y="2986899"/>
                    <a:pt x="2601938" y="2986899"/>
                    <a:pt x="2852099" y="2822366"/>
                  </a:cubicBezTo>
                  <a:cubicBezTo>
                    <a:pt x="2788415" y="2766433"/>
                    <a:pt x="2750055" y="2684682"/>
                    <a:pt x="2750055" y="2597479"/>
                  </a:cubicBezTo>
                  <a:lnTo>
                    <a:pt x="2750055" y="2376213"/>
                  </a:lnTo>
                  <a:cubicBezTo>
                    <a:pt x="2652675" y="2411892"/>
                    <a:pt x="2547492" y="2431358"/>
                    <a:pt x="2437902" y="2431358"/>
                  </a:cubicBezTo>
                  <a:cubicBezTo>
                    <a:pt x="2328310" y="2431358"/>
                    <a:pt x="2223192" y="2411892"/>
                    <a:pt x="2125811" y="2376213"/>
                  </a:cubicBezTo>
                  <a:close/>
                  <a:moveTo>
                    <a:pt x="2251459" y="1733067"/>
                  </a:moveTo>
                  <a:cubicBezTo>
                    <a:pt x="2263636" y="1735304"/>
                    <a:pt x="2275576" y="1739968"/>
                    <a:pt x="2286570" y="1747204"/>
                  </a:cubicBezTo>
                  <a:cubicBezTo>
                    <a:pt x="2331194" y="1776493"/>
                    <a:pt x="2383505" y="1791968"/>
                    <a:pt x="2437951" y="1791968"/>
                  </a:cubicBezTo>
                  <a:cubicBezTo>
                    <a:pt x="2492347" y="1791968"/>
                    <a:pt x="2544709" y="1776493"/>
                    <a:pt x="2589333" y="1747204"/>
                  </a:cubicBezTo>
                  <a:cubicBezTo>
                    <a:pt x="2633258" y="1718260"/>
                    <a:pt x="2692380" y="1730470"/>
                    <a:pt x="2721312" y="1774497"/>
                  </a:cubicBezTo>
                  <a:cubicBezTo>
                    <a:pt x="2750194" y="1818473"/>
                    <a:pt x="2737983" y="1877546"/>
                    <a:pt x="2693969" y="1906478"/>
                  </a:cubicBezTo>
                  <a:cubicBezTo>
                    <a:pt x="2618176" y="1956260"/>
                    <a:pt x="2529677" y="1982613"/>
                    <a:pt x="2437951" y="1982613"/>
                  </a:cubicBezTo>
                  <a:cubicBezTo>
                    <a:pt x="2346225" y="1982613"/>
                    <a:pt x="2257689" y="1956260"/>
                    <a:pt x="2181896" y="1906478"/>
                  </a:cubicBezTo>
                  <a:cubicBezTo>
                    <a:pt x="2137920" y="1877546"/>
                    <a:pt x="2125709" y="1818473"/>
                    <a:pt x="2154590" y="1774497"/>
                  </a:cubicBezTo>
                  <a:cubicBezTo>
                    <a:pt x="2176261" y="1741477"/>
                    <a:pt x="2214928" y="1726354"/>
                    <a:pt x="2251459" y="1733067"/>
                  </a:cubicBezTo>
                  <a:close/>
                  <a:moveTo>
                    <a:pt x="2845351" y="1222227"/>
                  </a:moveTo>
                  <a:cubicBezTo>
                    <a:pt x="2897954" y="1222227"/>
                    <a:pt x="2940647" y="1264912"/>
                    <a:pt x="2940647" y="1317518"/>
                  </a:cubicBezTo>
                  <a:lnTo>
                    <a:pt x="2940647" y="1419423"/>
                  </a:lnTo>
                  <a:cubicBezTo>
                    <a:pt x="2940647" y="1472040"/>
                    <a:pt x="2897954" y="1514720"/>
                    <a:pt x="2845351" y="1514720"/>
                  </a:cubicBezTo>
                  <a:cubicBezTo>
                    <a:pt x="2792734" y="1514720"/>
                    <a:pt x="2750054" y="1472040"/>
                    <a:pt x="2750054" y="1419423"/>
                  </a:cubicBezTo>
                  <a:lnTo>
                    <a:pt x="2750054" y="1317518"/>
                  </a:lnTo>
                  <a:cubicBezTo>
                    <a:pt x="2750054" y="1264912"/>
                    <a:pt x="2792734" y="1222227"/>
                    <a:pt x="2845351" y="1222227"/>
                  </a:cubicBezTo>
                  <a:close/>
                  <a:moveTo>
                    <a:pt x="2030515" y="1222227"/>
                  </a:moveTo>
                  <a:cubicBezTo>
                    <a:pt x="2083169" y="1222227"/>
                    <a:pt x="2125811" y="1264912"/>
                    <a:pt x="2125811" y="1317518"/>
                  </a:cubicBezTo>
                  <a:lnTo>
                    <a:pt x="2125811" y="1419423"/>
                  </a:lnTo>
                  <a:cubicBezTo>
                    <a:pt x="2125811" y="1472040"/>
                    <a:pt x="2083169" y="1514720"/>
                    <a:pt x="2030515" y="1514720"/>
                  </a:cubicBezTo>
                  <a:cubicBezTo>
                    <a:pt x="1977898" y="1514720"/>
                    <a:pt x="1935218" y="1472040"/>
                    <a:pt x="1935218" y="1419423"/>
                  </a:cubicBezTo>
                  <a:lnTo>
                    <a:pt x="1935218" y="1317518"/>
                  </a:lnTo>
                  <a:cubicBezTo>
                    <a:pt x="1935218" y="1264912"/>
                    <a:pt x="1977898" y="1222227"/>
                    <a:pt x="2030515" y="1222227"/>
                  </a:cubicBezTo>
                  <a:close/>
                  <a:moveTo>
                    <a:pt x="2437952" y="190593"/>
                  </a:moveTo>
                  <a:cubicBezTo>
                    <a:pt x="1872729" y="190593"/>
                    <a:pt x="1412816" y="650448"/>
                    <a:pt x="1412816" y="1215677"/>
                  </a:cubicBezTo>
                  <a:lnTo>
                    <a:pt x="1412816" y="2358386"/>
                  </a:lnTo>
                  <a:lnTo>
                    <a:pt x="1935218" y="2453391"/>
                  </a:lnTo>
                  <a:lnTo>
                    <a:pt x="1935218" y="2279468"/>
                  </a:lnTo>
                  <a:cubicBezTo>
                    <a:pt x="1689874" y="2116282"/>
                    <a:pt x="1527769" y="1837381"/>
                    <a:pt x="1527769" y="1521276"/>
                  </a:cubicBezTo>
                  <a:lnTo>
                    <a:pt x="1527769" y="1300100"/>
                  </a:lnTo>
                  <a:cubicBezTo>
                    <a:pt x="1527769" y="1220194"/>
                    <a:pt x="1558899" y="1145097"/>
                    <a:pt x="1615378" y="1088664"/>
                  </a:cubicBezTo>
                  <a:lnTo>
                    <a:pt x="1759415" y="944627"/>
                  </a:lnTo>
                  <a:cubicBezTo>
                    <a:pt x="1796632" y="907402"/>
                    <a:pt x="1856948" y="907402"/>
                    <a:pt x="1894165" y="944627"/>
                  </a:cubicBezTo>
                  <a:cubicBezTo>
                    <a:pt x="1931394" y="981851"/>
                    <a:pt x="1931394" y="1042156"/>
                    <a:pt x="1894165" y="1079383"/>
                  </a:cubicBezTo>
                  <a:lnTo>
                    <a:pt x="1750127" y="1223420"/>
                  </a:lnTo>
                  <a:cubicBezTo>
                    <a:pt x="1729683" y="1243918"/>
                    <a:pt x="1718362" y="1271117"/>
                    <a:pt x="1718362" y="1300100"/>
                  </a:cubicBezTo>
                  <a:lnTo>
                    <a:pt x="1718362" y="1521276"/>
                  </a:lnTo>
                  <a:cubicBezTo>
                    <a:pt x="1718362" y="1918040"/>
                    <a:pt x="2041188" y="2240803"/>
                    <a:pt x="2437902" y="2240803"/>
                  </a:cubicBezTo>
                  <a:cubicBezTo>
                    <a:pt x="2834679" y="2240803"/>
                    <a:pt x="3157442" y="1918040"/>
                    <a:pt x="3157442" y="1521276"/>
                  </a:cubicBezTo>
                  <a:lnTo>
                    <a:pt x="3157442" y="1382792"/>
                  </a:lnTo>
                  <a:cubicBezTo>
                    <a:pt x="3157442" y="1332221"/>
                    <a:pt x="3122652" y="1288740"/>
                    <a:pt x="3072818" y="1277076"/>
                  </a:cubicBezTo>
                  <a:cubicBezTo>
                    <a:pt x="2826928" y="1219598"/>
                    <a:pt x="2368958" y="1077793"/>
                    <a:pt x="2065012" y="773837"/>
                  </a:cubicBezTo>
                  <a:cubicBezTo>
                    <a:pt x="2027783" y="736613"/>
                    <a:pt x="2027783" y="676258"/>
                    <a:pt x="2065012" y="639083"/>
                  </a:cubicBezTo>
                  <a:cubicBezTo>
                    <a:pt x="2102178" y="601857"/>
                    <a:pt x="2162532" y="601857"/>
                    <a:pt x="2199761" y="639083"/>
                  </a:cubicBezTo>
                  <a:cubicBezTo>
                    <a:pt x="2470264" y="909585"/>
                    <a:pt x="2890065" y="1038634"/>
                    <a:pt x="3116197" y="1091493"/>
                  </a:cubicBezTo>
                  <a:cubicBezTo>
                    <a:pt x="3252687" y="1123408"/>
                    <a:pt x="3348035" y="1243224"/>
                    <a:pt x="3348035" y="1382792"/>
                  </a:cubicBezTo>
                  <a:lnTo>
                    <a:pt x="3348035" y="1521276"/>
                  </a:lnTo>
                  <a:cubicBezTo>
                    <a:pt x="3348035" y="1837381"/>
                    <a:pt x="3185980" y="2116282"/>
                    <a:pt x="2940648" y="2279468"/>
                  </a:cubicBezTo>
                  <a:lnTo>
                    <a:pt x="2940648" y="2453391"/>
                  </a:lnTo>
                  <a:lnTo>
                    <a:pt x="3463038" y="2358386"/>
                  </a:lnTo>
                  <a:lnTo>
                    <a:pt x="3463038" y="1215677"/>
                  </a:lnTo>
                  <a:cubicBezTo>
                    <a:pt x="3463038" y="650448"/>
                    <a:pt x="3003176" y="190593"/>
                    <a:pt x="2437952" y="190593"/>
                  </a:cubicBezTo>
                  <a:close/>
                  <a:moveTo>
                    <a:pt x="2437952" y="0"/>
                  </a:moveTo>
                  <a:cubicBezTo>
                    <a:pt x="3108307" y="0"/>
                    <a:pt x="3653631" y="545374"/>
                    <a:pt x="3653631" y="1215677"/>
                  </a:cubicBezTo>
                  <a:lnTo>
                    <a:pt x="3653631" y="2437953"/>
                  </a:lnTo>
                  <a:cubicBezTo>
                    <a:pt x="3653631" y="2484013"/>
                    <a:pt x="3620672" y="2523478"/>
                    <a:pt x="3575412" y="2531712"/>
                  </a:cubicBezTo>
                  <a:lnTo>
                    <a:pt x="2951906" y="2645076"/>
                  </a:lnTo>
                  <a:cubicBezTo>
                    <a:pt x="2962681" y="2667058"/>
                    <a:pt x="2980648" y="2685330"/>
                    <a:pt x="3003633" y="2695952"/>
                  </a:cubicBezTo>
                  <a:lnTo>
                    <a:pt x="3624445" y="2982490"/>
                  </a:lnTo>
                  <a:cubicBezTo>
                    <a:pt x="3765954" y="3047749"/>
                    <a:pt x="3857325" y="3190643"/>
                    <a:pt x="3857325" y="3346446"/>
                  </a:cubicBezTo>
                  <a:lnTo>
                    <a:pt x="3857325" y="3762079"/>
                  </a:lnTo>
                  <a:cubicBezTo>
                    <a:pt x="3857325" y="3814695"/>
                    <a:pt x="3814695" y="3857375"/>
                    <a:pt x="3762028" y="3857375"/>
                  </a:cubicBezTo>
                  <a:cubicBezTo>
                    <a:pt x="3709424" y="3857375"/>
                    <a:pt x="3666732" y="3814695"/>
                    <a:pt x="3666732" y="3762079"/>
                  </a:cubicBezTo>
                  <a:lnTo>
                    <a:pt x="3666732" y="3346446"/>
                  </a:lnTo>
                  <a:cubicBezTo>
                    <a:pt x="3666732" y="3264745"/>
                    <a:pt x="3618791" y="3189804"/>
                    <a:pt x="3544587" y="3155561"/>
                  </a:cubicBezTo>
                  <a:lnTo>
                    <a:pt x="3038118" y="2921779"/>
                  </a:lnTo>
                  <a:cubicBezTo>
                    <a:pt x="2864958" y="3064775"/>
                    <a:pt x="2651671" y="3136502"/>
                    <a:pt x="2438206" y="3136502"/>
                  </a:cubicBezTo>
                  <a:cubicBezTo>
                    <a:pt x="2224780" y="3136502"/>
                    <a:pt x="2011405" y="3064826"/>
                    <a:pt x="1837838" y="2921729"/>
                  </a:cubicBezTo>
                  <a:lnTo>
                    <a:pt x="1331267" y="3155561"/>
                  </a:lnTo>
                  <a:cubicBezTo>
                    <a:pt x="1257071" y="3189804"/>
                    <a:pt x="1209125" y="3264707"/>
                    <a:pt x="1209125" y="3346446"/>
                  </a:cubicBezTo>
                  <a:lnTo>
                    <a:pt x="1209125" y="3762079"/>
                  </a:lnTo>
                  <a:cubicBezTo>
                    <a:pt x="1209125" y="3814695"/>
                    <a:pt x="1166489" y="3857375"/>
                    <a:pt x="1113829" y="3857375"/>
                  </a:cubicBezTo>
                  <a:cubicBezTo>
                    <a:pt x="1061216" y="3857375"/>
                    <a:pt x="1018532" y="3814695"/>
                    <a:pt x="1018532" y="3762028"/>
                  </a:cubicBezTo>
                  <a:lnTo>
                    <a:pt x="1018532" y="3346446"/>
                  </a:lnTo>
                  <a:cubicBezTo>
                    <a:pt x="1018532" y="3190643"/>
                    <a:pt x="1109957" y="3047749"/>
                    <a:pt x="1251412" y="2982490"/>
                  </a:cubicBezTo>
                  <a:lnTo>
                    <a:pt x="1872234" y="2695952"/>
                  </a:lnTo>
                  <a:cubicBezTo>
                    <a:pt x="1895207" y="2685330"/>
                    <a:pt x="1913173" y="2667058"/>
                    <a:pt x="1923999" y="2645076"/>
                  </a:cubicBezTo>
                  <a:lnTo>
                    <a:pt x="1300505" y="2531712"/>
                  </a:lnTo>
                  <a:cubicBezTo>
                    <a:pt x="1255185" y="2523478"/>
                    <a:pt x="1222228" y="2484013"/>
                    <a:pt x="1222228" y="2437953"/>
                  </a:cubicBezTo>
                  <a:lnTo>
                    <a:pt x="1222228" y="1215677"/>
                  </a:lnTo>
                  <a:cubicBezTo>
                    <a:pt x="1222228" y="545374"/>
                    <a:pt x="1767598" y="0"/>
                    <a:pt x="2437952" y="0"/>
                  </a:cubicBezTo>
                  <a:close/>
                </a:path>
              </a:pathLst>
            </a:custGeom>
            <a:solidFill>
              <a:schemeClr val="accent3"/>
            </a:solidFill>
            <a:ln w="12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5CE37A9-0893-482A-A4A6-FD35EFE91A83}"/>
              </a:ext>
            </a:extLst>
          </p:cNvPr>
          <p:cNvGrpSpPr/>
          <p:nvPr/>
        </p:nvGrpSpPr>
        <p:grpSpPr>
          <a:xfrm>
            <a:off x="222780" y="1549780"/>
            <a:ext cx="396000" cy="396000"/>
            <a:chOff x="1399674" y="3460315"/>
            <a:chExt cx="402337" cy="360000"/>
          </a:xfrm>
        </p:grpSpPr>
        <p:sp>
          <p:nvSpPr>
            <p:cNvPr id="25" name="Freeform: Shape 25">
              <a:extLst>
                <a:ext uri="{FF2B5EF4-FFF2-40B4-BE49-F238E27FC236}">
                  <a16:creationId xmlns:a16="http://schemas.microsoft.com/office/drawing/2014/main" id="{CA7E7476-5616-419E-A972-BBA07AC1F580}"/>
                </a:ext>
              </a:extLst>
            </p:cNvPr>
            <p:cNvSpPr/>
            <p:nvPr/>
          </p:nvSpPr>
          <p:spPr>
            <a:xfrm>
              <a:off x="1399674" y="3460315"/>
              <a:ext cx="402337" cy="360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rgbClr val="F2FBFA"/>
            </a:solidFill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5BD6F70C-83F1-49F3-B4B1-D809DCFEC84D}"/>
                </a:ext>
              </a:extLst>
            </p:cNvPr>
            <p:cNvSpPr/>
            <p:nvPr/>
          </p:nvSpPr>
          <p:spPr>
            <a:xfrm flipH="1">
              <a:off x="1474698" y="3483083"/>
              <a:ext cx="269065" cy="305119"/>
            </a:xfrm>
            <a:custGeom>
              <a:avLst/>
              <a:gdLst>
                <a:gd name="connsiteX0" fmla="*/ 905681 w 1236273"/>
                <a:gd name="connsiteY0" fmla="*/ 259994 h 1401931"/>
                <a:gd name="connsiteX1" fmla="*/ 795483 w 1236273"/>
                <a:gd name="connsiteY1" fmla="*/ 370192 h 1401931"/>
                <a:gd name="connsiteX2" fmla="*/ 905681 w 1236273"/>
                <a:gd name="connsiteY2" fmla="*/ 480389 h 1401931"/>
                <a:gd name="connsiteX3" fmla="*/ 1015878 w 1236273"/>
                <a:gd name="connsiteY3" fmla="*/ 370192 h 1401931"/>
                <a:gd name="connsiteX4" fmla="*/ 905681 w 1236273"/>
                <a:gd name="connsiteY4" fmla="*/ 259994 h 1401931"/>
                <a:gd name="connsiteX5" fmla="*/ 905681 w 1236273"/>
                <a:gd name="connsiteY5" fmla="*/ 204896 h 1401931"/>
                <a:gd name="connsiteX6" fmla="*/ 1070977 w 1236273"/>
                <a:gd name="connsiteY6" fmla="*/ 370192 h 1401931"/>
                <a:gd name="connsiteX7" fmla="*/ 905681 w 1236273"/>
                <a:gd name="connsiteY7" fmla="*/ 535488 h 1401931"/>
                <a:gd name="connsiteX8" fmla="*/ 740385 w 1236273"/>
                <a:gd name="connsiteY8" fmla="*/ 370192 h 1401931"/>
                <a:gd name="connsiteX9" fmla="*/ 905681 w 1236273"/>
                <a:gd name="connsiteY9" fmla="*/ 204896 h 1401931"/>
                <a:gd name="connsiteX10" fmla="*/ 873143 w 1236273"/>
                <a:gd name="connsiteY10" fmla="*/ 94698 h 1401931"/>
                <a:gd name="connsiteX11" fmla="*/ 864709 w 1236273"/>
                <a:gd name="connsiteY11" fmla="*/ 137233 h 1401931"/>
                <a:gd name="connsiteX12" fmla="*/ 845259 w 1236273"/>
                <a:gd name="connsiteY12" fmla="*/ 158312 h 1401931"/>
                <a:gd name="connsiteX13" fmla="*/ 798756 w 1236273"/>
                <a:gd name="connsiteY13" fmla="*/ 177588 h 1401931"/>
                <a:gd name="connsiteX14" fmla="*/ 770050 w 1236273"/>
                <a:gd name="connsiteY14" fmla="*/ 176458 h 1401931"/>
                <a:gd name="connsiteX15" fmla="*/ 733956 w 1236273"/>
                <a:gd name="connsiteY15" fmla="*/ 152393 h 1401931"/>
                <a:gd name="connsiteX16" fmla="*/ 687980 w 1236273"/>
                <a:gd name="connsiteY16" fmla="*/ 198398 h 1401931"/>
                <a:gd name="connsiteX17" fmla="*/ 712030 w 1236273"/>
                <a:gd name="connsiteY17" fmla="*/ 234490 h 1401931"/>
                <a:gd name="connsiteX18" fmla="*/ 713187 w 1236273"/>
                <a:gd name="connsiteY18" fmla="*/ 263128 h 1401931"/>
                <a:gd name="connsiteX19" fmla="*/ 693910 w 1236273"/>
                <a:gd name="connsiteY19" fmla="*/ 309700 h 1401931"/>
                <a:gd name="connsiteX20" fmla="*/ 672831 w 1236273"/>
                <a:gd name="connsiteY20" fmla="*/ 329136 h 1401931"/>
                <a:gd name="connsiteX21" fmla="*/ 630188 w 1236273"/>
                <a:gd name="connsiteY21" fmla="*/ 337679 h 1401931"/>
                <a:gd name="connsiteX22" fmla="*/ 630188 w 1236273"/>
                <a:gd name="connsiteY22" fmla="*/ 402703 h 1401931"/>
                <a:gd name="connsiteX23" fmla="*/ 672886 w 1236273"/>
                <a:gd name="connsiteY23" fmla="*/ 411247 h 1401931"/>
                <a:gd name="connsiteX24" fmla="*/ 693965 w 1236273"/>
                <a:gd name="connsiteY24" fmla="*/ 430683 h 1401931"/>
                <a:gd name="connsiteX25" fmla="*/ 713243 w 1236273"/>
                <a:gd name="connsiteY25" fmla="*/ 477255 h 1401931"/>
                <a:gd name="connsiteX26" fmla="*/ 712085 w 1236273"/>
                <a:gd name="connsiteY26" fmla="*/ 505892 h 1401931"/>
                <a:gd name="connsiteX27" fmla="*/ 688032 w 1236273"/>
                <a:gd name="connsiteY27" fmla="*/ 541985 h 1401931"/>
                <a:gd name="connsiteX28" fmla="*/ 733877 w 1236273"/>
                <a:gd name="connsiteY28" fmla="*/ 587882 h 1401931"/>
                <a:gd name="connsiteX29" fmla="*/ 769967 w 1236273"/>
                <a:gd name="connsiteY29" fmla="*/ 563804 h 1401931"/>
                <a:gd name="connsiteX30" fmla="*/ 798674 w 1236273"/>
                <a:gd name="connsiteY30" fmla="*/ 562675 h 1401931"/>
                <a:gd name="connsiteX31" fmla="*/ 845177 w 1236273"/>
                <a:gd name="connsiteY31" fmla="*/ 581963 h 1401931"/>
                <a:gd name="connsiteX32" fmla="*/ 864630 w 1236273"/>
                <a:gd name="connsiteY32" fmla="*/ 603041 h 1401931"/>
                <a:gd name="connsiteX33" fmla="*/ 873143 w 1236273"/>
                <a:gd name="connsiteY33" fmla="*/ 645684 h 1401931"/>
                <a:gd name="connsiteX34" fmla="*/ 938211 w 1236273"/>
                <a:gd name="connsiteY34" fmla="*/ 645684 h 1401931"/>
                <a:gd name="connsiteX35" fmla="*/ 946644 w 1236273"/>
                <a:gd name="connsiteY35" fmla="*/ 603258 h 1401931"/>
                <a:gd name="connsiteX36" fmla="*/ 966094 w 1236273"/>
                <a:gd name="connsiteY36" fmla="*/ 582180 h 1401931"/>
                <a:gd name="connsiteX37" fmla="*/ 1012597 w 1236273"/>
                <a:gd name="connsiteY37" fmla="*/ 562902 h 1401931"/>
                <a:gd name="connsiteX38" fmla="*/ 1041303 w 1236273"/>
                <a:gd name="connsiteY38" fmla="*/ 564032 h 1401931"/>
                <a:gd name="connsiteX39" fmla="*/ 1077396 w 1236273"/>
                <a:gd name="connsiteY39" fmla="*/ 588110 h 1401931"/>
                <a:gd name="connsiteX40" fmla="*/ 1123372 w 1236273"/>
                <a:gd name="connsiteY40" fmla="*/ 542106 h 1401931"/>
                <a:gd name="connsiteX41" fmla="*/ 1099322 w 1236273"/>
                <a:gd name="connsiteY41" fmla="*/ 506013 h 1401931"/>
                <a:gd name="connsiteX42" fmla="*/ 1098165 w 1236273"/>
                <a:gd name="connsiteY42" fmla="*/ 477362 h 1401931"/>
                <a:gd name="connsiteX43" fmla="*/ 1117453 w 1236273"/>
                <a:gd name="connsiteY43" fmla="*/ 430807 h 1401931"/>
                <a:gd name="connsiteX44" fmla="*/ 1138521 w 1236273"/>
                <a:gd name="connsiteY44" fmla="*/ 411247 h 1401931"/>
                <a:gd name="connsiteX45" fmla="*/ 1181174 w 1236273"/>
                <a:gd name="connsiteY45" fmla="*/ 402703 h 1401931"/>
                <a:gd name="connsiteX46" fmla="*/ 1181174 w 1236273"/>
                <a:gd name="connsiteY46" fmla="*/ 337679 h 1401931"/>
                <a:gd name="connsiteX47" fmla="*/ 1138600 w 1236273"/>
                <a:gd name="connsiteY47" fmla="*/ 329256 h 1401931"/>
                <a:gd name="connsiteX48" fmla="*/ 1117535 w 1236273"/>
                <a:gd name="connsiteY48" fmla="*/ 309806 h 1401931"/>
                <a:gd name="connsiteX49" fmla="*/ 1098244 w 1236273"/>
                <a:gd name="connsiteY49" fmla="*/ 263248 h 1401931"/>
                <a:gd name="connsiteX50" fmla="*/ 1099401 w 1236273"/>
                <a:gd name="connsiteY50" fmla="*/ 234597 h 1401931"/>
                <a:gd name="connsiteX51" fmla="*/ 1123455 w 1236273"/>
                <a:gd name="connsiteY51" fmla="*/ 198506 h 1401931"/>
                <a:gd name="connsiteX52" fmla="*/ 1077475 w 1236273"/>
                <a:gd name="connsiteY52" fmla="*/ 152501 h 1401931"/>
                <a:gd name="connsiteX53" fmla="*/ 1041386 w 1236273"/>
                <a:gd name="connsiteY53" fmla="*/ 176579 h 1401931"/>
                <a:gd name="connsiteX54" fmla="*/ 1012680 w 1236273"/>
                <a:gd name="connsiteY54" fmla="*/ 177709 h 1401931"/>
                <a:gd name="connsiteX55" fmla="*/ 966177 w 1236273"/>
                <a:gd name="connsiteY55" fmla="*/ 158419 h 1401931"/>
                <a:gd name="connsiteX56" fmla="*/ 946723 w 1236273"/>
                <a:gd name="connsiteY56" fmla="*/ 137341 h 1401931"/>
                <a:gd name="connsiteX57" fmla="*/ 938211 w 1236273"/>
                <a:gd name="connsiteY57" fmla="*/ 94698 h 1401931"/>
                <a:gd name="connsiteX58" fmla="*/ 850583 w 1236273"/>
                <a:gd name="connsiteY58" fmla="*/ 39600 h 1401931"/>
                <a:gd name="connsiteX59" fmla="*/ 960780 w 1236273"/>
                <a:gd name="connsiteY59" fmla="*/ 39600 h 1401931"/>
                <a:gd name="connsiteX60" fmla="*/ 987779 w 1236273"/>
                <a:gd name="connsiteY60" fmla="*/ 61634 h 1401931"/>
                <a:gd name="connsiteX61" fmla="*/ 997693 w 1236273"/>
                <a:gd name="connsiteY61" fmla="*/ 110545 h 1401931"/>
                <a:gd name="connsiteX62" fmla="*/ 1024422 w 1236273"/>
                <a:gd name="connsiteY62" fmla="*/ 121562 h 1401931"/>
                <a:gd name="connsiteX63" fmla="*/ 1065746 w 1236273"/>
                <a:gd name="connsiteY63" fmla="*/ 94012 h 1401931"/>
                <a:gd name="connsiteX64" fmla="*/ 1100479 w 1236273"/>
                <a:gd name="connsiteY64" fmla="*/ 97456 h 1401931"/>
                <a:gd name="connsiteX65" fmla="*/ 1178443 w 1236273"/>
                <a:gd name="connsiteY65" fmla="*/ 175476 h 1401931"/>
                <a:gd name="connsiteX66" fmla="*/ 1181887 w 1236273"/>
                <a:gd name="connsiteY66" fmla="*/ 210236 h 1401931"/>
                <a:gd name="connsiteX67" fmla="*/ 1154338 w 1236273"/>
                <a:gd name="connsiteY67" fmla="*/ 251560 h 1401931"/>
                <a:gd name="connsiteX68" fmla="*/ 1165357 w 1236273"/>
                <a:gd name="connsiteY68" fmla="*/ 278314 h 1401931"/>
                <a:gd name="connsiteX69" fmla="*/ 1214226 w 1236273"/>
                <a:gd name="connsiteY69" fmla="*/ 288094 h 1401931"/>
                <a:gd name="connsiteX70" fmla="*/ 1236273 w 1236273"/>
                <a:gd name="connsiteY70" fmla="*/ 315092 h 1401931"/>
                <a:gd name="connsiteX71" fmla="*/ 1236273 w 1236273"/>
                <a:gd name="connsiteY71" fmla="*/ 425290 h 1401931"/>
                <a:gd name="connsiteX72" fmla="*/ 1214226 w 1236273"/>
                <a:gd name="connsiteY72" fmla="*/ 452289 h 1401931"/>
                <a:gd name="connsiteX73" fmla="*/ 1165247 w 1236273"/>
                <a:gd name="connsiteY73" fmla="*/ 462068 h 1401931"/>
                <a:gd name="connsiteX74" fmla="*/ 1154231 w 1236273"/>
                <a:gd name="connsiteY74" fmla="*/ 488822 h 1401931"/>
                <a:gd name="connsiteX75" fmla="*/ 1181863 w 1236273"/>
                <a:gd name="connsiteY75" fmla="*/ 530229 h 1401931"/>
                <a:gd name="connsiteX76" fmla="*/ 1178419 w 1236273"/>
                <a:gd name="connsiteY76" fmla="*/ 564986 h 1401931"/>
                <a:gd name="connsiteX77" fmla="*/ 1100372 w 1236273"/>
                <a:gd name="connsiteY77" fmla="*/ 642953 h 1401931"/>
                <a:gd name="connsiteX78" fmla="*/ 1065626 w 1236273"/>
                <a:gd name="connsiteY78" fmla="*/ 646397 h 1401931"/>
                <a:gd name="connsiteX79" fmla="*/ 1024302 w 1236273"/>
                <a:gd name="connsiteY79" fmla="*/ 618848 h 1401931"/>
                <a:gd name="connsiteX80" fmla="*/ 997586 w 1236273"/>
                <a:gd name="connsiteY80" fmla="*/ 629864 h 1401931"/>
                <a:gd name="connsiteX81" fmla="*/ 987779 w 1236273"/>
                <a:gd name="connsiteY81" fmla="*/ 678750 h 1401931"/>
                <a:gd name="connsiteX82" fmla="*/ 960780 w 1236273"/>
                <a:gd name="connsiteY82" fmla="*/ 700783 h 1401931"/>
                <a:gd name="connsiteX83" fmla="*/ 850583 w 1236273"/>
                <a:gd name="connsiteY83" fmla="*/ 700783 h 1401931"/>
                <a:gd name="connsiteX84" fmla="*/ 823589 w 1236273"/>
                <a:gd name="connsiteY84" fmla="*/ 678750 h 1401931"/>
                <a:gd name="connsiteX85" fmla="*/ 813660 w 1236273"/>
                <a:gd name="connsiteY85" fmla="*/ 629836 h 1401931"/>
                <a:gd name="connsiteX86" fmla="*/ 786945 w 1236273"/>
                <a:gd name="connsiteY86" fmla="*/ 618820 h 1401931"/>
                <a:gd name="connsiteX87" fmla="*/ 745621 w 1236273"/>
                <a:gd name="connsiteY87" fmla="*/ 646369 h 1401931"/>
                <a:gd name="connsiteX88" fmla="*/ 710873 w 1236273"/>
                <a:gd name="connsiteY88" fmla="*/ 642926 h 1401931"/>
                <a:gd name="connsiteX89" fmla="*/ 632906 w 1236273"/>
                <a:gd name="connsiteY89" fmla="*/ 564906 h 1401931"/>
                <a:gd name="connsiteX90" fmla="*/ 629462 w 1236273"/>
                <a:gd name="connsiteY90" fmla="*/ 530146 h 1401931"/>
                <a:gd name="connsiteX91" fmla="*/ 657011 w 1236273"/>
                <a:gd name="connsiteY91" fmla="*/ 488822 h 1401931"/>
                <a:gd name="connsiteX92" fmla="*/ 645995 w 1236273"/>
                <a:gd name="connsiteY92" fmla="*/ 462068 h 1401931"/>
                <a:gd name="connsiteX93" fmla="*/ 597126 w 1236273"/>
                <a:gd name="connsiteY93" fmla="*/ 452289 h 1401931"/>
                <a:gd name="connsiteX94" fmla="*/ 575090 w 1236273"/>
                <a:gd name="connsiteY94" fmla="*/ 425290 h 1401931"/>
                <a:gd name="connsiteX95" fmla="*/ 575090 w 1236273"/>
                <a:gd name="connsiteY95" fmla="*/ 315092 h 1401931"/>
                <a:gd name="connsiteX96" fmla="*/ 597126 w 1236273"/>
                <a:gd name="connsiteY96" fmla="*/ 288094 h 1401931"/>
                <a:gd name="connsiteX97" fmla="*/ 646022 w 1236273"/>
                <a:gd name="connsiteY97" fmla="*/ 278235 h 1401931"/>
                <a:gd name="connsiteX98" fmla="*/ 657039 w 1236273"/>
                <a:gd name="connsiteY98" fmla="*/ 251478 h 1401931"/>
                <a:gd name="connsiteX99" fmla="*/ 629489 w 1236273"/>
                <a:gd name="connsiteY99" fmla="*/ 210155 h 1401931"/>
                <a:gd name="connsiteX100" fmla="*/ 632933 w 1236273"/>
                <a:gd name="connsiteY100" fmla="*/ 175396 h 1401931"/>
                <a:gd name="connsiteX101" fmla="*/ 710980 w 1236273"/>
                <a:gd name="connsiteY101" fmla="*/ 97429 h 1401931"/>
                <a:gd name="connsiteX102" fmla="*/ 745728 w 1236273"/>
                <a:gd name="connsiteY102" fmla="*/ 93986 h 1401931"/>
                <a:gd name="connsiteX103" fmla="*/ 787051 w 1236273"/>
                <a:gd name="connsiteY103" fmla="*/ 121535 h 1401931"/>
                <a:gd name="connsiteX104" fmla="*/ 813781 w 1236273"/>
                <a:gd name="connsiteY104" fmla="*/ 110518 h 1401931"/>
                <a:gd name="connsiteX105" fmla="*/ 823589 w 1236273"/>
                <a:gd name="connsiteY105" fmla="*/ 61634 h 1401931"/>
                <a:gd name="connsiteX106" fmla="*/ 850583 w 1236273"/>
                <a:gd name="connsiteY106" fmla="*/ 39600 h 1401931"/>
                <a:gd name="connsiteX107" fmla="*/ 655938 w 1236273"/>
                <a:gd name="connsiteY107" fmla="*/ 0 h 1401931"/>
                <a:gd name="connsiteX108" fmla="*/ 662002 w 1236273"/>
                <a:gd name="connsiteY108" fmla="*/ 54776 h 1401931"/>
                <a:gd name="connsiteX109" fmla="*/ 245738 w 1236273"/>
                <a:gd name="connsiteY109" fmla="*/ 520355 h 1401931"/>
                <a:gd name="connsiteX110" fmla="*/ 239698 w 1236273"/>
                <a:gd name="connsiteY110" fmla="*/ 537573 h 1401931"/>
                <a:gd name="connsiteX111" fmla="*/ 55126 w 1236273"/>
                <a:gd name="connsiteY111" fmla="*/ 768298 h 1401931"/>
                <a:gd name="connsiteX112" fmla="*/ 163090 w 1236273"/>
                <a:gd name="connsiteY112" fmla="*/ 768298 h 1401931"/>
                <a:gd name="connsiteX113" fmla="*/ 190640 w 1236273"/>
                <a:gd name="connsiteY113" fmla="*/ 795847 h 1401931"/>
                <a:gd name="connsiteX114" fmla="*/ 190640 w 1236273"/>
                <a:gd name="connsiteY114" fmla="*/ 988692 h 1401931"/>
                <a:gd name="connsiteX115" fmla="*/ 273287 w 1236273"/>
                <a:gd name="connsiteY115" fmla="*/ 1071340 h 1401931"/>
                <a:gd name="connsiteX116" fmla="*/ 438581 w 1236273"/>
                <a:gd name="connsiteY116" fmla="*/ 1071340 h 1401931"/>
                <a:gd name="connsiteX117" fmla="*/ 466131 w 1236273"/>
                <a:gd name="connsiteY117" fmla="*/ 1098889 h 1401931"/>
                <a:gd name="connsiteX118" fmla="*/ 466131 w 1236273"/>
                <a:gd name="connsiteY118" fmla="*/ 1346832 h 1401931"/>
                <a:gd name="connsiteX119" fmla="*/ 1017115 w 1236273"/>
                <a:gd name="connsiteY119" fmla="*/ 1346832 h 1401931"/>
                <a:gd name="connsiteX120" fmla="*/ 1017115 w 1236273"/>
                <a:gd name="connsiteY120" fmla="*/ 889794 h 1401931"/>
                <a:gd name="connsiteX121" fmla="*/ 1026317 w 1236273"/>
                <a:gd name="connsiteY121" fmla="*/ 869266 h 1401931"/>
                <a:gd name="connsiteX122" fmla="*/ 1104364 w 1236273"/>
                <a:gd name="connsiteY122" fmla="*/ 779314 h 1401931"/>
                <a:gd name="connsiteX123" fmla="*/ 1150261 w 1236273"/>
                <a:gd name="connsiteY123" fmla="*/ 809622 h 1401931"/>
                <a:gd name="connsiteX124" fmla="*/ 1072214 w 1236273"/>
                <a:gd name="connsiteY124" fmla="*/ 901943 h 1401931"/>
                <a:gd name="connsiteX125" fmla="*/ 1072214 w 1236273"/>
                <a:gd name="connsiteY125" fmla="*/ 1374381 h 1401931"/>
                <a:gd name="connsiteX126" fmla="*/ 1044665 w 1236273"/>
                <a:gd name="connsiteY126" fmla="*/ 1401931 h 1401931"/>
                <a:gd name="connsiteX127" fmla="*/ 438581 w 1236273"/>
                <a:gd name="connsiteY127" fmla="*/ 1401931 h 1401931"/>
                <a:gd name="connsiteX128" fmla="*/ 411032 w 1236273"/>
                <a:gd name="connsiteY128" fmla="*/ 1374381 h 1401931"/>
                <a:gd name="connsiteX129" fmla="*/ 411032 w 1236273"/>
                <a:gd name="connsiteY129" fmla="*/ 1126438 h 1401931"/>
                <a:gd name="connsiteX130" fmla="*/ 273287 w 1236273"/>
                <a:gd name="connsiteY130" fmla="*/ 1126438 h 1401931"/>
                <a:gd name="connsiteX131" fmla="*/ 135541 w 1236273"/>
                <a:gd name="connsiteY131" fmla="*/ 988692 h 1401931"/>
                <a:gd name="connsiteX132" fmla="*/ 135541 w 1236273"/>
                <a:gd name="connsiteY132" fmla="*/ 823397 h 1401931"/>
                <a:gd name="connsiteX133" fmla="*/ 55126 w 1236273"/>
                <a:gd name="connsiteY133" fmla="*/ 823397 h 1401931"/>
                <a:gd name="connsiteX134" fmla="*/ 5436 w 1236273"/>
                <a:gd name="connsiteY134" fmla="*/ 792163 h 1401931"/>
                <a:gd name="connsiteX135" fmla="*/ 12094 w 1236273"/>
                <a:gd name="connsiteY135" fmla="*/ 733862 h 1401931"/>
                <a:gd name="connsiteX136" fmla="*/ 190640 w 1236273"/>
                <a:gd name="connsiteY136" fmla="*/ 510575 h 1401931"/>
                <a:gd name="connsiteX137" fmla="*/ 655938 w 1236273"/>
                <a:gd name="connsiteY137" fmla="*/ 0 h 140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1236273" h="1401931">
                  <a:moveTo>
                    <a:pt x="905681" y="259994"/>
                  </a:moveTo>
                  <a:cubicBezTo>
                    <a:pt x="844815" y="259994"/>
                    <a:pt x="795483" y="309335"/>
                    <a:pt x="795483" y="370192"/>
                  </a:cubicBezTo>
                  <a:cubicBezTo>
                    <a:pt x="795483" y="431049"/>
                    <a:pt x="844815" y="480389"/>
                    <a:pt x="905681" y="480389"/>
                  </a:cubicBezTo>
                  <a:cubicBezTo>
                    <a:pt x="966538" y="480389"/>
                    <a:pt x="1015878" y="431049"/>
                    <a:pt x="1015878" y="370192"/>
                  </a:cubicBezTo>
                  <a:cubicBezTo>
                    <a:pt x="1015878" y="309335"/>
                    <a:pt x="966538" y="259994"/>
                    <a:pt x="905681" y="259994"/>
                  </a:cubicBezTo>
                  <a:close/>
                  <a:moveTo>
                    <a:pt x="905681" y="204896"/>
                  </a:moveTo>
                  <a:cubicBezTo>
                    <a:pt x="996924" y="204990"/>
                    <a:pt x="1070884" y="278935"/>
                    <a:pt x="1070977" y="370192"/>
                  </a:cubicBezTo>
                  <a:cubicBezTo>
                    <a:pt x="1070977" y="461477"/>
                    <a:pt x="996966" y="535488"/>
                    <a:pt x="905681" y="535488"/>
                  </a:cubicBezTo>
                  <a:cubicBezTo>
                    <a:pt x="814386" y="535488"/>
                    <a:pt x="740385" y="461477"/>
                    <a:pt x="740385" y="370192"/>
                  </a:cubicBezTo>
                  <a:cubicBezTo>
                    <a:pt x="740385" y="278907"/>
                    <a:pt x="814386" y="204896"/>
                    <a:pt x="905681" y="204896"/>
                  </a:cubicBezTo>
                  <a:close/>
                  <a:moveTo>
                    <a:pt x="873143" y="94698"/>
                  </a:moveTo>
                  <a:lnTo>
                    <a:pt x="864709" y="137233"/>
                  </a:lnTo>
                  <a:cubicBezTo>
                    <a:pt x="862691" y="147349"/>
                    <a:pt x="855184" y="155473"/>
                    <a:pt x="845259" y="158312"/>
                  </a:cubicBezTo>
                  <a:cubicBezTo>
                    <a:pt x="829074" y="162926"/>
                    <a:pt x="813471" y="169396"/>
                    <a:pt x="798756" y="177588"/>
                  </a:cubicBezTo>
                  <a:cubicBezTo>
                    <a:pt x="789741" y="182633"/>
                    <a:pt x="778659" y="182189"/>
                    <a:pt x="770050" y="176458"/>
                  </a:cubicBezTo>
                  <a:lnTo>
                    <a:pt x="733956" y="152393"/>
                  </a:lnTo>
                  <a:lnTo>
                    <a:pt x="687980" y="198398"/>
                  </a:lnTo>
                  <a:lnTo>
                    <a:pt x="712030" y="234490"/>
                  </a:lnTo>
                  <a:cubicBezTo>
                    <a:pt x="717747" y="243058"/>
                    <a:pt x="718191" y="254116"/>
                    <a:pt x="713187" y="263128"/>
                  </a:cubicBezTo>
                  <a:cubicBezTo>
                    <a:pt x="704995" y="277860"/>
                    <a:pt x="698524" y="293490"/>
                    <a:pt x="693910" y="309700"/>
                  </a:cubicBezTo>
                  <a:cubicBezTo>
                    <a:pt x="691072" y="319614"/>
                    <a:pt x="682949" y="327118"/>
                    <a:pt x="672831" y="329136"/>
                  </a:cubicBezTo>
                  <a:lnTo>
                    <a:pt x="630188" y="337679"/>
                  </a:lnTo>
                  <a:lnTo>
                    <a:pt x="630188" y="402703"/>
                  </a:lnTo>
                  <a:lnTo>
                    <a:pt x="672886" y="411247"/>
                  </a:lnTo>
                  <a:cubicBezTo>
                    <a:pt x="683000" y="413265"/>
                    <a:pt x="691127" y="420772"/>
                    <a:pt x="693965" y="430683"/>
                  </a:cubicBezTo>
                  <a:cubicBezTo>
                    <a:pt x="698579" y="446892"/>
                    <a:pt x="705050" y="462527"/>
                    <a:pt x="713243" y="477255"/>
                  </a:cubicBezTo>
                  <a:cubicBezTo>
                    <a:pt x="718260" y="486267"/>
                    <a:pt x="717802" y="497325"/>
                    <a:pt x="712085" y="505892"/>
                  </a:cubicBezTo>
                  <a:lnTo>
                    <a:pt x="688032" y="541985"/>
                  </a:lnTo>
                  <a:lnTo>
                    <a:pt x="733877" y="587882"/>
                  </a:lnTo>
                  <a:lnTo>
                    <a:pt x="769967" y="563804"/>
                  </a:lnTo>
                  <a:cubicBezTo>
                    <a:pt x="778563" y="558074"/>
                    <a:pt x="789648" y="557644"/>
                    <a:pt x="798674" y="562675"/>
                  </a:cubicBezTo>
                  <a:cubicBezTo>
                    <a:pt x="813392" y="570878"/>
                    <a:pt x="828995" y="577348"/>
                    <a:pt x="845177" y="581963"/>
                  </a:cubicBezTo>
                  <a:cubicBezTo>
                    <a:pt x="855091" y="584787"/>
                    <a:pt x="862598" y="592927"/>
                    <a:pt x="864630" y="603041"/>
                  </a:cubicBezTo>
                  <a:lnTo>
                    <a:pt x="873143" y="645684"/>
                  </a:lnTo>
                  <a:lnTo>
                    <a:pt x="938211" y="645684"/>
                  </a:lnTo>
                  <a:lnTo>
                    <a:pt x="946644" y="603258"/>
                  </a:lnTo>
                  <a:cubicBezTo>
                    <a:pt x="948676" y="593141"/>
                    <a:pt x="956180" y="585017"/>
                    <a:pt x="966094" y="582180"/>
                  </a:cubicBezTo>
                  <a:cubicBezTo>
                    <a:pt x="982289" y="577565"/>
                    <a:pt x="997896" y="571095"/>
                    <a:pt x="1012597" y="562902"/>
                  </a:cubicBezTo>
                  <a:cubicBezTo>
                    <a:pt x="1021623" y="557857"/>
                    <a:pt x="1032708" y="558301"/>
                    <a:pt x="1041303" y="564032"/>
                  </a:cubicBezTo>
                  <a:lnTo>
                    <a:pt x="1077396" y="588110"/>
                  </a:lnTo>
                  <a:lnTo>
                    <a:pt x="1123372" y="542106"/>
                  </a:lnTo>
                  <a:lnTo>
                    <a:pt x="1099322" y="506013"/>
                  </a:lnTo>
                  <a:cubicBezTo>
                    <a:pt x="1093605" y="497431"/>
                    <a:pt x="1093161" y="486374"/>
                    <a:pt x="1098165" y="477362"/>
                  </a:cubicBezTo>
                  <a:cubicBezTo>
                    <a:pt x="1106357" y="462633"/>
                    <a:pt x="1112842" y="447016"/>
                    <a:pt x="1117453" y="430807"/>
                  </a:cubicBezTo>
                  <a:cubicBezTo>
                    <a:pt x="1120239" y="420838"/>
                    <a:pt x="1128390" y="413293"/>
                    <a:pt x="1138521" y="411247"/>
                  </a:cubicBezTo>
                  <a:lnTo>
                    <a:pt x="1181174" y="402703"/>
                  </a:lnTo>
                  <a:lnTo>
                    <a:pt x="1181174" y="337679"/>
                  </a:lnTo>
                  <a:lnTo>
                    <a:pt x="1138600" y="329256"/>
                  </a:lnTo>
                  <a:cubicBezTo>
                    <a:pt x="1128500" y="327224"/>
                    <a:pt x="1120359" y="319721"/>
                    <a:pt x="1117535" y="309806"/>
                  </a:cubicBezTo>
                  <a:cubicBezTo>
                    <a:pt x="1112921" y="293597"/>
                    <a:pt x="1106450" y="277966"/>
                    <a:pt x="1098244" y="263248"/>
                  </a:cubicBezTo>
                  <a:cubicBezTo>
                    <a:pt x="1093240" y="254236"/>
                    <a:pt x="1093685" y="243179"/>
                    <a:pt x="1099401" y="234597"/>
                  </a:cubicBezTo>
                  <a:lnTo>
                    <a:pt x="1123455" y="198506"/>
                  </a:lnTo>
                  <a:lnTo>
                    <a:pt x="1077475" y="152501"/>
                  </a:lnTo>
                  <a:lnTo>
                    <a:pt x="1041386" y="176579"/>
                  </a:lnTo>
                  <a:cubicBezTo>
                    <a:pt x="1032791" y="182310"/>
                    <a:pt x="1021705" y="182740"/>
                    <a:pt x="1012680" y="177709"/>
                  </a:cubicBezTo>
                  <a:cubicBezTo>
                    <a:pt x="997975" y="169504"/>
                    <a:pt x="982372" y="163034"/>
                    <a:pt x="966177" y="158419"/>
                  </a:cubicBezTo>
                  <a:cubicBezTo>
                    <a:pt x="956262" y="155595"/>
                    <a:pt x="948755" y="147456"/>
                    <a:pt x="946723" y="137341"/>
                  </a:cubicBezTo>
                  <a:lnTo>
                    <a:pt x="938211" y="94698"/>
                  </a:lnTo>
                  <a:close/>
                  <a:moveTo>
                    <a:pt x="850583" y="39600"/>
                  </a:moveTo>
                  <a:lnTo>
                    <a:pt x="960780" y="39600"/>
                  </a:lnTo>
                  <a:cubicBezTo>
                    <a:pt x="973870" y="39600"/>
                    <a:pt x="985158" y="48815"/>
                    <a:pt x="987779" y="61634"/>
                  </a:cubicBezTo>
                  <a:lnTo>
                    <a:pt x="997693" y="110545"/>
                  </a:lnTo>
                  <a:cubicBezTo>
                    <a:pt x="1006788" y="113746"/>
                    <a:pt x="1015707" y="117419"/>
                    <a:pt x="1024422" y="121562"/>
                  </a:cubicBezTo>
                  <a:lnTo>
                    <a:pt x="1065746" y="94012"/>
                  </a:lnTo>
                  <a:cubicBezTo>
                    <a:pt x="1076656" y="86735"/>
                    <a:pt x="1091195" y="88174"/>
                    <a:pt x="1100479" y="97456"/>
                  </a:cubicBezTo>
                  <a:lnTo>
                    <a:pt x="1178443" y="175476"/>
                  </a:lnTo>
                  <a:cubicBezTo>
                    <a:pt x="1187727" y="184758"/>
                    <a:pt x="1189181" y="199313"/>
                    <a:pt x="1181887" y="210236"/>
                  </a:cubicBezTo>
                  <a:lnTo>
                    <a:pt x="1154338" y="251560"/>
                  </a:lnTo>
                  <a:cubicBezTo>
                    <a:pt x="1158494" y="260276"/>
                    <a:pt x="1162169" y="269209"/>
                    <a:pt x="1165357" y="278314"/>
                  </a:cubicBezTo>
                  <a:lnTo>
                    <a:pt x="1214226" y="288094"/>
                  </a:lnTo>
                  <a:cubicBezTo>
                    <a:pt x="1227061" y="290718"/>
                    <a:pt x="1236273" y="302003"/>
                    <a:pt x="1236273" y="315092"/>
                  </a:cubicBezTo>
                  <a:lnTo>
                    <a:pt x="1236273" y="425290"/>
                  </a:lnTo>
                  <a:cubicBezTo>
                    <a:pt x="1236273" y="438380"/>
                    <a:pt x="1227061" y="449664"/>
                    <a:pt x="1214226" y="452289"/>
                  </a:cubicBezTo>
                  <a:lnTo>
                    <a:pt x="1165247" y="462068"/>
                  </a:lnTo>
                  <a:cubicBezTo>
                    <a:pt x="1162062" y="471174"/>
                    <a:pt x="1158374" y="480106"/>
                    <a:pt x="1154231" y="488822"/>
                  </a:cubicBezTo>
                  <a:lnTo>
                    <a:pt x="1181863" y="530229"/>
                  </a:lnTo>
                  <a:cubicBezTo>
                    <a:pt x="1189153" y="541152"/>
                    <a:pt x="1187700" y="555705"/>
                    <a:pt x="1178419" y="564986"/>
                  </a:cubicBezTo>
                  <a:lnTo>
                    <a:pt x="1100372" y="642953"/>
                  </a:lnTo>
                  <a:cubicBezTo>
                    <a:pt x="1091088" y="652234"/>
                    <a:pt x="1076549" y="653673"/>
                    <a:pt x="1065626" y="646397"/>
                  </a:cubicBezTo>
                  <a:lnTo>
                    <a:pt x="1024302" y="618848"/>
                  </a:lnTo>
                  <a:cubicBezTo>
                    <a:pt x="1015596" y="622990"/>
                    <a:pt x="1006681" y="626665"/>
                    <a:pt x="997586" y="629864"/>
                  </a:cubicBezTo>
                  <a:lnTo>
                    <a:pt x="987779" y="678750"/>
                  </a:lnTo>
                  <a:cubicBezTo>
                    <a:pt x="985158" y="691567"/>
                    <a:pt x="973870" y="700783"/>
                    <a:pt x="960780" y="700783"/>
                  </a:cubicBezTo>
                  <a:lnTo>
                    <a:pt x="850583" y="700783"/>
                  </a:lnTo>
                  <a:cubicBezTo>
                    <a:pt x="837484" y="700783"/>
                    <a:pt x="826195" y="691567"/>
                    <a:pt x="823589" y="678750"/>
                  </a:cubicBezTo>
                  <a:lnTo>
                    <a:pt x="813660" y="629836"/>
                  </a:lnTo>
                  <a:cubicBezTo>
                    <a:pt x="804566" y="626637"/>
                    <a:pt x="795647" y="622963"/>
                    <a:pt x="786945" y="618820"/>
                  </a:cubicBezTo>
                  <a:lnTo>
                    <a:pt x="745621" y="646369"/>
                  </a:lnTo>
                  <a:cubicBezTo>
                    <a:pt x="734697" y="653649"/>
                    <a:pt x="720154" y="652210"/>
                    <a:pt x="710873" y="642926"/>
                  </a:cubicBezTo>
                  <a:lnTo>
                    <a:pt x="632906" y="564906"/>
                  </a:lnTo>
                  <a:cubicBezTo>
                    <a:pt x="623625" y="555626"/>
                    <a:pt x="622185" y="541069"/>
                    <a:pt x="629462" y="530146"/>
                  </a:cubicBezTo>
                  <a:lnTo>
                    <a:pt x="657011" y="488822"/>
                  </a:lnTo>
                  <a:cubicBezTo>
                    <a:pt x="652868" y="480106"/>
                    <a:pt x="649184" y="471174"/>
                    <a:pt x="645995" y="462068"/>
                  </a:cubicBezTo>
                  <a:lnTo>
                    <a:pt x="597126" y="452289"/>
                  </a:lnTo>
                  <a:cubicBezTo>
                    <a:pt x="584292" y="449664"/>
                    <a:pt x="575076" y="438380"/>
                    <a:pt x="575090" y="425290"/>
                  </a:cubicBezTo>
                  <a:lnTo>
                    <a:pt x="575090" y="315092"/>
                  </a:lnTo>
                  <a:cubicBezTo>
                    <a:pt x="575076" y="302003"/>
                    <a:pt x="584292" y="290718"/>
                    <a:pt x="597126" y="288094"/>
                  </a:cubicBezTo>
                  <a:lnTo>
                    <a:pt x="646022" y="278235"/>
                  </a:lnTo>
                  <a:cubicBezTo>
                    <a:pt x="649211" y="269126"/>
                    <a:pt x="652896" y="260197"/>
                    <a:pt x="657039" y="251478"/>
                  </a:cubicBezTo>
                  <a:lnTo>
                    <a:pt x="629489" y="210155"/>
                  </a:lnTo>
                  <a:cubicBezTo>
                    <a:pt x="622213" y="199232"/>
                    <a:pt x="623652" y="184677"/>
                    <a:pt x="632933" y="175396"/>
                  </a:cubicBezTo>
                  <a:lnTo>
                    <a:pt x="710980" y="97429"/>
                  </a:lnTo>
                  <a:cubicBezTo>
                    <a:pt x="720264" y="88148"/>
                    <a:pt x="734803" y="86708"/>
                    <a:pt x="745728" y="93986"/>
                  </a:cubicBezTo>
                  <a:lnTo>
                    <a:pt x="787051" y="121535"/>
                  </a:lnTo>
                  <a:cubicBezTo>
                    <a:pt x="795757" y="117391"/>
                    <a:pt x="804686" y="113719"/>
                    <a:pt x="813781" y="110518"/>
                  </a:cubicBezTo>
                  <a:lnTo>
                    <a:pt x="823589" y="61634"/>
                  </a:lnTo>
                  <a:cubicBezTo>
                    <a:pt x="826195" y="48815"/>
                    <a:pt x="837484" y="39600"/>
                    <a:pt x="850583" y="39600"/>
                  </a:cubicBezTo>
                  <a:close/>
                  <a:moveTo>
                    <a:pt x="655938" y="0"/>
                  </a:moveTo>
                  <a:lnTo>
                    <a:pt x="662002" y="54776"/>
                  </a:lnTo>
                  <a:cubicBezTo>
                    <a:pt x="424728" y="80926"/>
                    <a:pt x="245267" y="281641"/>
                    <a:pt x="245738" y="520355"/>
                  </a:cubicBezTo>
                  <a:cubicBezTo>
                    <a:pt x="245738" y="526609"/>
                    <a:pt x="243613" y="532690"/>
                    <a:pt x="239698" y="537573"/>
                  </a:cubicBezTo>
                  <a:lnTo>
                    <a:pt x="55126" y="768298"/>
                  </a:lnTo>
                  <a:lnTo>
                    <a:pt x="163090" y="768298"/>
                  </a:lnTo>
                  <a:cubicBezTo>
                    <a:pt x="178304" y="768298"/>
                    <a:pt x="190640" y="780633"/>
                    <a:pt x="190640" y="795847"/>
                  </a:cubicBezTo>
                  <a:lnTo>
                    <a:pt x="190640" y="988692"/>
                  </a:lnTo>
                  <a:cubicBezTo>
                    <a:pt x="190640" y="1034334"/>
                    <a:pt x="227632" y="1071340"/>
                    <a:pt x="273287" y="1071340"/>
                  </a:cubicBezTo>
                  <a:lnTo>
                    <a:pt x="438581" y="1071340"/>
                  </a:lnTo>
                  <a:cubicBezTo>
                    <a:pt x="453795" y="1071340"/>
                    <a:pt x="466131" y="1083675"/>
                    <a:pt x="466131" y="1098889"/>
                  </a:cubicBezTo>
                  <a:lnTo>
                    <a:pt x="466131" y="1346832"/>
                  </a:lnTo>
                  <a:lnTo>
                    <a:pt x="1017115" y="1346832"/>
                  </a:lnTo>
                  <a:lnTo>
                    <a:pt x="1017115" y="889794"/>
                  </a:lnTo>
                  <a:cubicBezTo>
                    <a:pt x="1017115" y="881953"/>
                    <a:pt x="1020466" y="874487"/>
                    <a:pt x="1026317" y="869266"/>
                  </a:cubicBezTo>
                  <a:cubicBezTo>
                    <a:pt x="1056032" y="842712"/>
                    <a:pt x="1082262" y="812487"/>
                    <a:pt x="1104364" y="779314"/>
                  </a:cubicBezTo>
                  <a:lnTo>
                    <a:pt x="1150261" y="809622"/>
                  </a:lnTo>
                  <a:cubicBezTo>
                    <a:pt x="1127877" y="843291"/>
                    <a:pt x="1101688" y="874270"/>
                    <a:pt x="1072214" y="901943"/>
                  </a:cubicBezTo>
                  <a:lnTo>
                    <a:pt x="1072214" y="1374381"/>
                  </a:lnTo>
                  <a:cubicBezTo>
                    <a:pt x="1072214" y="1389595"/>
                    <a:pt x="1059879" y="1401931"/>
                    <a:pt x="1044665" y="1401931"/>
                  </a:cubicBezTo>
                  <a:lnTo>
                    <a:pt x="438581" y="1401931"/>
                  </a:lnTo>
                  <a:cubicBezTo>
                    <a:pt x="423367" y="1401931"/>
                    <a:pt x="411032" y="1389595"/>
                    <a:pt x="411032" y="1374381"/>
                  </a:cubicBezTo>
                  <a:lnTo>
                    <a:pt x="411032" y="1126438"/>
                  </a:lnTo>
                  <a:lnTo>
                    <a:pt x="273287" y="1126438"/>
                  </a:lnTo>
                  <a:cubicBezTo>
                    <a:pt x="197244" y="1126345"/>
                    <a:pt x="135622" y="1064735"/>
                    <a:pt x="135541" y="988692"/>
                  </a:cubicBezTo>
                  <a:lnTo>
                    <a:pt x="135541" y="823397"/>
                  </a:lnTo>
                  <a:lnTo>
                    <a:pt x="55126" y="823397"/>
                  </a:lnTo>
                  <a:cubicBezTo>
                    <a:pt x="33926" y="823410"/>
                    <a:pt x="14623" y="811265"/>
                    <a:pt x="5436" y="792163"/>
                  </a:cubicBezTo>
                  <a:cubicBezTo>
                    <a:pt x="-3739" y="773075"/>
                    <a:pt x="-1156" y="750408"/>
                    <a:pt x="12094" y="733862"/>
                  </a:cubicBezTo>
                  <a:lnTo>
                    <a:pt x="190640" y="510575"/>
                  </a:lnTo>
                  <a:cubicBezTo>
                    <a:pt x="195065" y="247514"/>
                    <a:pt x="394406" y="28773"/>
                    <a:pt x="655938" y="0"/>
                  </a:cubicBezTo>
                  <a:close/>
                </a:path>
              </a:pathLst>
            </a:custGeom>
            <a:solidFill>
              <a:schemeClr val="accent3"/>
            </a:solidFill>
            <a:ln w="34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84C6EC0-516F-4A17-9D86-842AE589D825}"/>
              </a:ext>
            </a:extLst>
          </p:cNvPr>
          <p:cNvGrpSpPr/>
          <p:nvPr/>
        </p:nvGrpSpPr>
        <p:grpSpPr>
          <a:xfrm>
            <a:off x="230542" y="3201001"/>
            <a:ext cx="396000" cy="396000"/>
            <a:chOff x="2621808" y="3298342"/>
            <a:chExt cx="2520000" cy="2520000"/>
          </a:xfrm>
        </p:grpSpPr>
        <p:sp>
          <p:nvSpPr>
            <p:cNvPr id="34" name="Circle: Hollow 51">
              <a:extLst>
                <a:ext uri="{FF2B5EF4-FFF2-40B4-BE49-F238E27FC236}">
                  <a16:creationId xmlns:a16="http://schemas.microsoft.com/office/drawing/2014/main" id="{0217D594-051B-4446-A87A-361A965416A7}"/>
                </a:ext>
              </a:extLst>
            </p:cNvPr>
            <p:cNvSpPr/>
            <p:nvPr/>
          </p:nvSpPr>
          <p:spPr>
            <a:xfrm>
              <a:off x="2621808" y="3298342"/>
              <a:ext cx="2520000" cy="2520000"/>
            </a:xfrm>
            <a:prstGeom prst="donut">
              <a:avLst>
                <a:gd name="adj" fmla="val 2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Freeform: Shape 52">
              <a:extLst>
                <a:ext uri="{FF2B5EF4-FFF2-40B4-BE49-F238E27FC236}">
                  <a16:creationId xmlns:a16="http://schemas.microsoft.com/office/drawing/2014/main" id="{80F52C4C-D3D8-450C-A5C2-35D80420C6C8}"/>
                </a:ext>
              </a:extLst>
            </p:cNvPr>
            <p:cNvSpPr/>
            <p:nvPr/>
          </p:nvSpPr>
          <p:spPr>
            <a:xfrm>
              <a:off x="2898059" y="3841955"/>
              <a:ext cx="1968910" cy="1666567"/>
            </a:xfrm>
            <a:custGeom>
              <a:avLst/>
              <a:gdLst>
                <a:gd name="connsiteX0" fmla="*/ 551590 w 1227222"/>
                <a:gd name="connsiteY0" fmla="*/ 935857 h 1097903"/>
                <a:gd name="connsiteX1" fmla="*/ 551590 w 1227222"/>
                <a:gd name="connsiteY1" fmla="*/ 1045119 h 1097903"/>
                <a:gd name="connsiteX2" fmla="*/ 675632 w 1227222"/>
                <a:gd name="connsiteY2" fmla="*/ 1045119 h 1097903"/>
                <a:gd name="connsiteX3" fmla="*/ 675632 w 1227222"/>
                <a:gd name="connsiteY3" fmla="*/ 935857 h 1097903"/>
                <a:gd name="connsiteX4" fmla="*/ 52784 w 1227222"/>
                <a:gd name="connsiteY4" fmla="*/ 726569 h 1097903"/>
                <a:gd name="connsiteX5" fmla="*/ 52784 w 1227222"/>
                <a:gd name="connsiteY5" fmla="*/ 764310 h 1097903"/>
                <a:gd name="connsiteX6" fmla="*/ 171547 w 1227222"/>
                <a:gd name="connsiteY6" fmla="*/ 883073 h 1097903"/>
                <a:gd name="connsiteX7" fmla="*/ 1055675 w 1227222"/>
                <a:gd name="connsiteY7" fmla="*/ 883073 h 1097903"/>
                <a:gd name="connsiteX8" fmla="*/ 1174438 w 1227222"/>
                <a:gd name="connsiteY8" fmla="*/ 764310 h 1097903"/>
                <a:gd name="connsiteX9" fmla="*/ 1174438 w 1227222"/>
                <a:gd name="connsiteY9" fmla="*/ 726569 h 1097903"/>
                <a:gd name="connsiteX10" fmla="*/ 1021895 w 1227222"/>
                <a:gd name="connsiteY10" fmla="*/ 119537 h 1097903"/>
                <a:gd name="connsiteX11" fmla="*/ 1041457 w 1227222"/>
                <a:gd name="connsiteY11" fmla="*/ 124567 h 1097903"/>
                <a:gd name="connsiteX12" fmla="*/ 1046702 w 1227222"/>
                <a:gd name="connsiteY12" fmla="*/ 161519 h 1097903"/>
                <a:gd name="connsiteX13" fmla="*/ 828969 w 1227222"/>
                <a:gd name="connsiteY13" fmla="*/ 453678 h 1097903"/>
                <a:gd name="connsiteX14" fmla="*/ 808120 w 1227222"/>
                <a:gd name="connsiteY14" fmla="*/ 464234 h 1097903"/>
                <a:gd name="connsiteX15" fmla="*/ 787006 w 1227222"/>
                <a:gd name="connsiteY15" fmla="*/ 453941 h 1097903"/>
                <a:gd name="connsiteX16" fmla="*/ 692787 w 1227222"/>
                <a:gd name="connsiteY16" fmla="*/ 331483 h 1097903"/>
                <a:gd name="connsiteX17" fmla="*/ 539186 w 1227222"/>
                <a:gd name="connsiteY17" fmla="*/ 503294 h 1097903"/>
                <a:gd name="connsiteX18" fmla="*/ 532803 w 1227222"/>
                <a:gd name="connsiteY18" fmla="*/ 508523 h 1097903"/>
                <a:gd name="connsiteX19" fmla="*/ 496696 w 1227222"/>
                <a:gd name="connsiteY19" fmla="*/ 499072 h 1097903"/>
                <a:gd name="connsiteX20" fmla="*/ 391127 w 1227222"/>
                <a:gd name="connsiteY20" fmla="*/ 317232 h 1097903"/>
                <a:gd name="connsiteX21" fmla="*/ 232776 w 1227222"/>
                <a:gd name="connsiteY21" fmla="*/ 575344 h 1097903"/>
                <a:gd name="connsiteX22" fmla="*/ 228339 w 1227222"/>
                <a:gd name="connsiteY22" fmla="*/ 582889 h 1097903"/>
                <a:gd name="connsiteX23" fmla="*/ 191156 w 1227222"/>
                <a:gd name="connsiteY23" fmla="*/ 586135 h 1097903"/>
                <a:gd name="connsiteX24" fmla="*/ 187910 w 1227222"/>
                <a:gd name="connsiteY24" fmla="*/ 548952 h 1097903"/>
                <a:gd name="connsiteX25" fmla="*/ 370014 w 1227222"/>
                <a:gd name="connsiteY25" fmla="*/ 254682 h 1097903"/>
                <a:gd name="connsiteX26" fmla="*/ 392711 w 1227222"/>
                <a:gd name="connsiteY26" fmla="*/ 242014 h 1097903"/>
                <a:gd name="connsiteX27" fmla="*/ 415145 w 1227222"/>
                <a:gd name="connsiteY27" fmla="*/ 254946 h 1097903"/>
                <a:gd name="connsiteX28" fmla="*/ 525463 w 1227222"/>
                <a:gd name="connsiteY28" fmla="*/ 443385 h 1097903"/>
                <a:gd name="connsiteX29" fmla="*/ 675900 w 1227222"/>
                <a:gd name="connsiteY29" fmla="*/ 272364 h 1097903"/>
                <a:gd name="connsiteX30" fmla="*/ 696485 w 1227222"/>
                <a:gd name="connsiteY30" fmla="*/ 263391 h 1097903"/>
                <a:gd name="connsiteX31" fmla="*/ 716543 w 1227222"/>
                <a:gd name="connsiteY31" fmla="*/ 273684 h 1097903"/>
                <a:gd name="connsiteX32" fmla="*/ 808915 w 1227222"/>
                <a:gd name="connsiteY32" fmla="*/ 393768 h 1097903"/>
                <a:gd name="connsiteX33" fmla="*/ 1005798 w 1227222"/>
                <a:gd name="connsiteY33" fmla="*/ 129848 h 1097903"/>
                <a:gd name="connsiteX34" fmla="*/ 1004478 w 1227222"/>
                <a:gd name="connsiteY34" fmla="*/ 129848 h 1097903"/>
                <a:gd name="connsiteX35" fmla="*/ 1004505 w 1227222"/>
                <a:gd name="connsiteY35" fmla="*/ 129812 h 1097903"/>
                <a:gd name="connsiteX36" fmla="*/ 1021895 w 1227222"/>
                <a:gd name="connsiteY36" fmla="*/ 119537 h 1097903"/>
                <a:gd name="connsiteX37" fmla="*/ 171547 w 1227222"/>
                <a:gd name="connsiteY37" fmla="*/ 53839 h 1097903"/>
                <a:gd name="connsiteX38" fmla="*/ 52784 w 1227222"/>
                <a:gd name="connsiteY38" fmla="*/ 172603 h 1097903"/>
                <a:gd name="connsiteX39" fmla="*/ 52784 w 1227222"/>
                <a:gd name="connsiteY39" fmla="*/ 674049 h 1097903"/>
                <a:gd name="connsiteX40" fmla="*/ 1174438 w 1227222"/>
                <a:gd name="connsiteY40" fmla="*/ 674049 h 1097903"/>
                <a:gd name="connsiteX41" fmla="*/ 1174438 w 1227222"/>
                <a:gd name="connsiteY41" fmla="*/ 172603 h 1097903"/>
                <a:gd name="connsiteX42" fmla="*/ 1055675 w 1227222"/>
                <a:gd name="connsiteY42" fmla="*/ 53839 h 1097903"/>
                <a:gd name="connsiteX43" fmla="*/ 171547 w 1227222"/>
                <a:gd name="connsiteY43" fmla="*/ 0 h 1097903"/>
                <a:gd name="connsiteX44" fmla="*/ 1055675 w 1227222"/>
                <a:gd name="connsiteY44" fmla="*/ 0 h 1097903"/>
                <a:gd name="connsiteX45" fmla="*/ 1227222 w 1227222"/>
                <a:gd name="connsiteY45" fmla="*/ 171547 h 1097903"/>
                <a:gd name="connsiteX46" fmla="*/ 1227222 w 1227222"/>
                <a:gd name="connsiteY46" fmla="*/ 764310 h 1097903"/>
                <a:gd name="connsiteX47" fmla="*/ 1055675 w 1227222"/>
                <a:gd name="connsiteY47" fmla="*/ 935857 h 1097903"/>
                <a:gd name="connsiteX48" fmla="*/ 728416 w 1227222"/>
                <a:gd name="connsiteY48" fmla="*/ 935857 h 1097903"/>
                <a:gd name="connsiteX49" fmla="*/ 728416 w 1227222"/>
                <a:gd name="connsiteY49" fmla="*/ 1045119 h 1097903"/>
                <a:gd name="connsiteX50" fmla="*/ 792812 w 1227222"/>
                <a:gd name="connsiteY50" fmla="*/ 1045119 h 1097903"/>
                <a:gd name="connsiteX51" fmla="*/ 819204 w 1227222"/>
                <a:gd name="connsiteY51" fmla="*/ 1071511 h 1097903"/>
                <a:gd name="connsiteX52" fmla="*/ 792812 w 1227222"/>
                <a:gd name="connsiteY52" fmla="*/ 1097903 h 1097903"/>
                <a:gd name="connsiteX53" fmla="*/ 444439 w 1227222"/>
                <a:gd name="connsiteY53" fmla="*/ 1097903 h 1097903"/>
                <a:gd name="connsiteX54" fmla="*/ 418047 w 1227222"/>
                <a:gd name="connsiteY54" fmla="*/ 1071511 h 1097903"/>
                <a:gd name="connsiteX55" fmla="*/ 444439 w 1227222"/>
                <a:gd name="connsiteY55" fmla="*/ 1045119 h 1097903"/>
                <a:gd name="connsiteX56" fmla="*/ 498806 w 1227222"/>
                <a:gd name="connsiteY56" fmla="*/ 1045119 h 1097903"/>
                <a:gd name="connsiteX57" fmla="*/ 498806 w 1227222"/>
                <a:gd name="connsiteY57" fmla="*/ 935857 h 1097903"/>
                <a:gd name="connsiteX58" fmla="*/ 171547 w 1227222"/>
                <a:gd name="connsiteY58" fmla="*/ 935857 h 1097903"/>
                <a:gd name="connsiteX59" fmla="*/ 0 w 1227222"/>
                <a:gd name="connsiteY59" fmla="*/ 764310 h 1097903"/>
                <a:gd name="connsiteX60" fmla="*/ 0 w 1227222"/>
                <a:gd name="connsiteY60" fmla="*/ 171547 h 1097903"/>
                <a:gd name="connsiteX61" fmla="*/ 171547 w 1227222"/>
                <a:gd name="connsiteY61" fmla="*/ 0 h 10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27222" h="1097903">
                  <a:moveTo>
                    <a:pt x="551590" y="935857"/>
                  </a:moveTo>
                  <a:lnTo>
                    <a:pt x="551590" y="1045119"/>
                  </a:lnTo>
                  <a:lnTo>
                    <a:pt x="675632" y="1045119"/>
                  </a:lnTo>
                  <a:lnTo>
                    <a:pt x="675632" y="935857"/>
                  </a:lnTo>
                  <a:close/>
                  <a:moveTo>
                    <a:pt x="52784" y="726569"/>
                  </a:moveTo>
                  <a:lnTo>
                    <a:pt x="52784" y="764310"/>
                  </a:lnTo>
                  <a:cubicBezTo>
                    <a:pt x="52784" y="871461"/>
                    <a:pt x="135918" y="883073"/>
                    <a:pt x="171547" y="883073"/>
                  </a:cubicBezTo>
                  <a:lnTo>
                    <a:pt x="1055675" y="883073"/>
                  </a:lnTo>
                  <a:cubicBezTo>
                    <a:pt x="1162826" y="883073"/>
                    <a:pt x="1174438" y="799939"/>
                    <a:pt x="1174438" y="764310"/>
                  </a:cubicBezTo>
                  <a:lnTo>
                    <a:pt x="1174438" y="726569"/>
                  </a:lnTo>
                  <a:close/>
                  <a:moveTo>
                    <a:pt x="1021895" y="119537"/>
                  </a:moveTo>
                  <a:cubicBezTo>
                    <a:pt x="1028582" y="118587"/>
                    <a:pt x="1035631" y="120189"/>
                    <a:pt x="1041457" y="124567"/>
                  </a:cubicBezTo>
                  <a:cubicBezTo>
                    <a:pt x="1053109" y="133322"/>
                    <a:pt x="1055458" y="149867"/>
                    <a:pt x="1046702" y="161519"/>
                  </a:cubicBezTo>
                  <a:lnTo>
                    <a:pt x="828969" y="453678"/>
                  </a:lnTo>
                  <a:cubicBezTo>
                    <a:pt x="824041" y="460249"/>
                    <a:pt x="816334" y="464152"/>
                    <a:pt x="808120" y="464234"/>
                  </a:cubicBezTo>
                  <a:cubicBezTo>
                    <a:pt x="799994" y="463746"/>
                    <a:pt x="792397" y="460045"/>
                    <a:pt x="787006" y="453941"/>
                  </a:cubicBezTo>
                  <a:lnTo>
                    <a:pt x="692787" y="331483"/>
                  </a:lnTo>
                  <a:lnTo>
                    <a:pt x="539186" y="503294"/>
                  </a:lnTo>
                  <a:cubicBezTo>
                    <a:pt x="537346" y="505359"/>
                    <a:pt x="535191" y="507124"/>
                    <a:pt x="532803" y="508523"/>
                  </a:cubicBezTo>
                  <a:cubicBezTo>
                    <a:pt x="520221" y="515883"/>
                    <a:pt x="504056" y="511654"/>
                    <a:pt x="496696" y="499072"/>
                  </a:cubicBezTo>
                  <a:lnTo>
                    <a:pt x="391127" y="317232"/>
                  </a:lnTo>
                  <a:lnTo>
                    <a:pt x="232776" y="575344"/>
                  </a:lnTo>
                  <a:cubicBezTo>
                    <a:pt x="231727" y="578089"/>
                    <a:pt x="230229" y="580639"/>
                    <a:pt x="228339" y="582889"/>
                  </a:cubicBezTo>
                  <a:cubicBezTo>
                    <a:pt x="218966" y="594053"/>
                    <a:pt x="202320" y="595507"/>
                    <a:pt x="191156" y="586135"/>
                  </a:cubicBezTo>
                  <a:cubicBezTo>
                    <a:pt x="179992" y="576763"/>
                    <a:pt x="178537" y="560116"/>
                    <a:pt x="187910" y="548952"/>
                  </a:cubicBezTo>
                  <a:lnTo>
                    <a:pt x="370014" y="254682"/>
                  </a:lnTo>
                  <a:cubicBezTo>
                    <a:pt x="374830" y="246768"/>
                    <a:pt x="383447" y="241961"/>
                    <a:pt x="392711" y="242014"/>
                  </a:cubicBezTo>
                  <a:cubicBezTo>
                    <a:pt x="401935" y="242109"/>
                    <a:pt x="410440" y="247012"/>
                    <a:pt x="415145" y="254946"/>
                  </a:cubicBezTo>
                  <a:lnTo>
                    <a:pt x="525463" y="443385"/>
                  </a:lnTo>
                  <a:lnTo>
                    <a:pt x="675900" y="272364"/>
                  </a:lnTo>
                  <a:cubicBezTo>
                    <a:pt x="681082" y="266459"/>
                    <a:pt x="688630" y="263167"/>
                    <a:pt x="696485" y="263391"/>
                  </a:cubicBezTo>
                  <a:cubicBezTo>
                    <a:pt x="704373" y="263648"/>
                    <a:pt x="711733" y="267426"/>
                    <a:pt x="716543" y="273684"/>
                  </a:cubicBezTo>
                  <a:lnTo>
                    <a:pt x="808915" y="393768"/>
                  </a:lnTo>
                  <a:lnTo>
                    <a:pt x="1005798" y="129848"/>
                  </a:lnTo>
                  <a:lnTo>
                    <a:pt x="1004478" y="129848"/>
                  </a:lnTo>
                  <a:cubicBezTo>
                    <a:pt x="1004485" y="129835"/>
                    <a:pt x="1004495" y="129825"/>
                    <a:pt x="1004505" y="129812"/>
                  </a:cubicBezTo>
                  <a:cubicBezTo>
                    <a:pt x="1008883" y="123986"/>
                    <a:pt x="1015208" y="120486"/>
                    <a:pt x="1021895" y="119537"/>
                  </a:cubicBezTo>
                  <a:close/>
                  <a:moveTo>
                    <a:pt x="171547" y="53839"/>
                  </a:moveTo>
                  <a:cubicBezTo>
                    <a:pt x="135918" y="53839"/>
                    <a:pt x="52784" y="65452"/>
                    <a:pt x="52784" y="172603"/>
                  </a:cubicBezTo>
                  <a:lnTo>
                    <a:pt x="52784" y="674049"/>
                  </a:lnTo>
                  <a:lnTo>
                    <a:pt x="1174438" y="674049"/>
                  </a:lnTo>
                  <a:lnTo>
                    <a:pt x="1174438" y="172603"/>
                  </a:lnTo>
                  <a:cubicBezTo>
                    <a:pt x="1174438" y="65452"/>
                    <a:pt x="1091304" y="53839"/>
                    <a:pt x="1055675" y="53839"/>
                  </a:cubicBezTo>
                  <a:close/>
                  <a:moveTo>
                    <a:pt x="171547" y="0"/>
                  </a:moveTo>
                  <a:lnTo>
                    <a:pt x="1055675" y="0"/>
                  </a:lnTo>
                  <a:cubicBezTo>
                    <a:pt x="1138545" y="0"/>
                    <a:pt x="1227222" y="45130"/>
                    <a:pt x="1227222" y="171547"/>
                  </a:cubicBezTo>
                  <a:lnTo>
                    <a:pt x="1227222" y="764310"/>
                  </a:lnTo>
                  <a:cubicBezTo>
                    <a:pt x="1227222" y="847180"/>
                    <a:pt x="1182092" y="935857"/>
                    <a:pt x="1055675" y="935857"/>
                  </a:cubicBezTo>
                  <a:lnTo>
                    <a:pt x="728416" y="935857"/>
                  </a:lnTo>
                  <a:lnTo>
                    <a:pt x="728416" y="1045119"/>
                  </a:lnTo>
                  <a:lnTo>
                    <a:pt x="792812" y="1045119"/>
                  </a:lnTo>
                  <a:cubicBezTo>
                    <a:pt x="807387" y="1045119"/>
                    <a:pt x="819204" y="1056936"/>
                    <a:pt x="819204" y="1071511"/>
                  </a:cubicBezTo>
                  <a:cubicBezTo>
                    <a:pt x="819204" y="1086086"/>
                    <a:pt x="807387" y="1097903"/>
                    <a:pt x="792812" y="1097903"/>
                  </a:cubicBezTo>
                  <a:lnTo>
                    <a:pt x="444439" y="1097903"/>
                  </a:lnTo>
                  <a:cubicBezTo>
                    <a:pt x="429864" y="1097903"/>
                    <a:pt x="418047" y="1086086"/>
                    <a:pt x="418047" y="1071511"/>
                  </a:cubicBezTo>
                  <a:cubicBezTo>
                    <a:pt x="418047" y="1056936"/>
                    <a:pt x="429864" y="1045119"/>
                    <a:pt x="444439" y="1045119"/>
                  </a:cubicBezTo>
                  <a:lnTo>
                    <a:pt x="498806" y="1045119"/>
                  </a:lnTo>
                  <a:lnTo>
                    <a:pt x="498806" y="935857"/>
                  </a:lnTo>
                  <a:lnTo>
                    <a:pt x="171547" y="935857"/>
                  </a:lnTo>
                  <a:cubicBezTo>
                    <a:pt x="88677" y="935857"/>
                    <a:pt x="0" y="890727"/>
                    <a:pt x="0" y="764310"/>
                  </a:cubicBezTo>
                  <a:lnTo>
                    <a:pt x="0" y="171547"/>
                  </a:lnTo>
                  <a:cubicBezTo>
                    <a:pt x="0" y="45130"/>
                    <a:pt x="88677" y="0"/>
                    <a:pt x="171547" y="0"/>
                  </a:cubicBezTo>
                  <a:close/>
                </a:path>
              </a:pathLst>
            </a:custGeom>
            <a:solidFill>
              <a:schemeClr val="accent3"/>
            </a:solidFill>
            <a:ln w="3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14110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90015" y="187865"/>
            <a:ext cx="12008339" cy="6482269"/>
          </a:xfrm>
          <a:prstGeom prst="roundRect">
            <a:avLst>
              <a:gd name="adj" fmla="val 3461"/>
            </a:avLst>
          </a:prstGeom>
          <a:solidFill>
            <a:srgbClr val="E8E8E8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90015" y="6207797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  <a:lumOff val="25000"/>
            </a:schemeClr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  <p:sp>
        <p:nvSpPr>
          <p:cNvPr id="64" name="Rectangle: Top Corners Rounded 6">
            <a:extLst>
              <a:ext uri="{FF2B5EF4-FFF2-40B4-BE49-F238E27FC236}">
                <a16:creationId xmlns:a16="http://schemas.microsoft.com/office/drawing/2014/main" id="{9651D023-CF58-4C89-AC98-9C5FBCBF1E86}"/>
              </a:ext>
            </a:extLst>
          </p:cNvPr>
          <p:cNvSpPr/>
          <p:nvPr/>
        </p:nvSpPr>
        <p:spPr>
          <a:xfrm>
            <a:off x="90015" y="106754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  <a:lumOff val="2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4328D9C9-5D00-40F1-8F03-FD677FE729A9}"/>
              </a:ext>
            </a:extLst>
          </p:cNvPr>
          <p:cNvSpPr txBox="1"/>
          <p:nvPr/>
        </p:nvSpPr>
        <p:spPr>
          <a:xfrm>
            <a:off x="3577487" y="-18740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FINANCES STATISTICS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pic>
        <p:nvPicPr>
          <p:cNvPr id="66" name="Picture 10" descr="Home Logo Icon #144859 - Free Icons Library">
            <a:extLst>
              <a:ext uri="{FF2B5EF4-FFF2-40B4-BE49-F238E27FC236}">
                <a16:creationId xmlns:a16="http://schemas.microsoft.com/office/drawing/2014/main" id="{B32ECE16-816D-459D-97E5-63E691D8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569" y="116768"/>
            <a:ext cx="468000" cy="468000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e 66">
            <a:extLst>
              <a:ext uri="{FF2B5EF4-FFF2-40B4-BE49-F238E27FC236}">
                <a16:creationId xmlns:a16="http://schemas.microsoft.com/office/drawing/2014/main" id="{9948C102-5428-441A-9B4C-D029E27CC17E}"/>
              </a:ext>
            </a:extLst>
          </p:cNvPr>
          <p:cNvGrpSpPr/>
          <p:nvPr/>
        </p:nvGrpSpPr>
        <p:grpSpPr>
          <a:xfrm>
            <a:off x="1585206" y="117394"/>
            <a:ext cx="432000" cy="432000"/>
            <a:chOff x="1393478" y="198508"/>
            <a:chExt cx="432000" cy="432000"/>
          </a:xfrm>
        </p:grpSpPr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CA84B33B-17AE-4E37-96D0-B77F500366B0}"/>
                </a:ext>
              </a:extLst>
            </p:cNvPr>
            <p:cNvSpPr/>
            <p:nvPr/>
          </p:nvSpPr>
          <p:spPr>
            <a:xfrm>
              <a:off x="1393478" y="198508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Freeform: Shape 39">
              <a:extLst>
                <a:ext uri="{FF2B5EF4-FFF2-40B4-BE49-F238E27FC236}">
                  <a16:creationId xmlns:a16="http://schemas.microsoft.com/office/drawing/2014/main" id="{B2D01DA2-4A0F-47A4-A73B-9044EAB5E513}"/>
                </a:ext>
              </a:extLst>
            </p:cNvPr>
            <p:cNvSpPr/>
            <p:nvPr/>
          </p:nvSpPr>
          <p:spPr>
            <a:xfrm>
              <a:off x="1454358" y="246294"/>
              <a:ext cx="301635" cy="350309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A61FC43-605F-402A-B451-C93937FDF453}"/>
              </a:ext>
            </a:extLst>
          </p:cNvPr>
          <p:cNvGrpSpPr/>
          <p:nvPr/>
        </p:nvGrpSpPr>
        <p:grpSpPr>
          <a:xfrm>
            <a:off x="97609" y="127742"/>
            <a:ext cx="432000" cy="432000"/>
            <a:chOff x="97609" y="208856"/>
            <a:chExt cx="432000" cy="432000"/>
          </a:xfrm>
        </p:grpSpPr>
        <p:sp>
          <p:nvSpPr>
            <p:cNvPr id="71" name="Freeform: Shape 25">
              <a:extLst>
                <a:ext uri="{FF2B5EF4-FFF2-40B4-BE49-F238E27FC236}">
                  <a16:creationId xmlns:a16="http://schemas.microsoft.com/office/drawing/2014/main" id="{7BFB3FAE-5260-4561-820E-151CB42ED458}"/>
                </a:ext>
              </a:extLst>
            </p:cNvPr>
            <p:cNvSpPr/>
            <p:nvPr/>
          </p:nvSpPr>
          <p:spPr>
            <a:xfrm>
              <a:off x="97609" y="208856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Freeform: Shape 411">
              <a:extLst>
                <a:ext uri="{FF2B5EF4-FFF2-40B4-BE49-F238E27FC236}">
                  <a16:creationId xmlns:a16="http://schemas.microsoft.com/office/drawing/2014/main" id="{5388A3E9-BE7F-4CD9-9336-D2C781A3A282}"/>
                </a:ext>
              </a:extLst>
            </p:cNvPr>
            <p:cNvSpPr/>
            <p:nvPr/>
          </p:nvSpPr>
          <p:spPr>
            <a:xfrm>
              <a:off x="158744" y="299215"/>
              <a:ext cx="309730" cy="262536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b="1">
                <a:latin typeface="Oswald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755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90015" y="187865"/>
            <a:ext cx="12008339" cy="6482269"/>
          </a:xfrm>
          <a:prstGeom prst="roundRect">
            <a:avLst>
              <a:gd name="adj" fmla="val 346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90015" y="6207797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  <a:lumOff val="25000"/>
            </a:schemeClr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  <p:sp>
        <p:nvSpPr>
          <p:cNvPr id="64" name="Rectangle: Top Corners Rounded 6">
            <a:extLst>
              <a:ext uri="{FF2B5EF4-FFF2-40B4-BE49-F238E27FC236}">
                <a16:creationId xmlns:a16="http://schemas.microsoft.com/office/drawing/2014/main" id="{9651D023-CF58-4C89-AC98-9C5FBCBF1E86}"/>
              </a:ext>
            </a:extLst>
          </p:cNvPr>
          <p:cNvSpPr/>
          <p:nvPr/>
        </p:nvSpPr>
        <p:spPr>
          <a:xfrm>
            <a:off x="90015" y="106754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  <a:lumOff val="2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4328D9C9-5D00-40F1-8F03-FD677FE729A9}"/>
              </a:ext>
            </a:extLst>
          </p:cNvPr>
          <p:cNvSpPr txBox="1"/>
          <p:nvPr/>
        </p:nvSpPr>
        <p:spPr>
          <a:xfrm>
            <a:off x="3577487" y="-18740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FINANCES STATISTICS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pic>
        <p:nvPicPr>
          <p:cNvPr id="66" name="Picture 10" descr="Home Logo Icon #144859 - Free Icons Library">
            <a:extLst>
              <a:ext uri="{FF2B5EF4-FFF2-40B4-BE49-F238E27FC236}">
                <a16:creationId xmlns:a16="http://schemas.microsoft.com/office/drawing/2014/main" id="{B32ECE16-816D-459D-97E5-63E691D8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569" y="116768"/>
            <a:ext cx="468000" cy="468000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e 66">
            <a:extLst>
              <a:ext uri="{FF2B5EF4-FFF2-40B4-BE49-F238E27FC236}">
                <a16:creationId xmlns:a16="http://schemas.microsoft.com/office/drawing/2014/main" id="{9948C102-5428-441A-9B4C-D029E27CC17E}"/>
              </a:ext>
            </a:extLst>
          </p:cNvPr>
          <p:cNvGrpSpPr/>
          <p:nvPr/>
        </p:nvGrpSpPr>
        <p:grpSpPr>
          <a:xfrm>
            <a:off x="1585206" y="117394"/>
            <a:ext cx="432000" cy="432000"/>
            <a:chOff x="1393478" y="198508"/>
            <a:chExt cx="432000" cy="432000"/>
          </a:xfrm>
        </p:grpSpPr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CA84B33B-17AE-4E37-96D0-B77F500366B0}"/>
                </a:ext>
              </a:extLst>
            </p:cNvPr>
            <p:cNvSpPr/>
            <p:nvPr/>
          </p:nvSpPr>
          <p:spPr>
            <a:xfrm>
              <a:off x="1393478" y="198508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Freeform: Shape 39">
              <a:extLst>
                <a:ext uri="{FF2B5EF4-FFF2-40B4-BE49-F238E27FC236}">
                  <a16:creationId xmlns:a16="http://schemas.microsoft.com/office/drawing/2014/main" id="{B2D01DA2-4A0F-47A4-A73B-9044EAB5E513}"/>
                </a:ext>
              </a:extLst>
            </p:cNvPr>
            <p:cNvSpPr/>
            <p:nvPr/>
          </p:nvSpPr>
          <p:spPr>
            <a:xfrm>
              <a:off x="1454358" y="246294"/>
              <a:ext cx="301635" cy="350309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A61FC43-605F-402A-B451-C93937FDF453}"/>
              </a:ext>
            </a:extLst>
          </p:cNvPr>
          <p:cNvGrpSpPr/>
          <p:nvPr/>
        </p:nvGrpSpPr>
        <p:grpSpPr>
          <a:xfrm>
            <a:off x="97609" y="127742"/>
            <a:ext cx="432000" cy="432000"/>
            <a:chOff x="97609" y="208856"/>
            <a:chExt cx="432000" cy="432000"/>
          </a:xfrm>
        </p:grpSpPr>
        <p:sp>
          <p:nvSpPr>
            <p:cNvPr id="71" name="Freeform: Shape 25">
              <a:extLst>
                <a:ext uri="{FF2B5EF4-FFF2-40B4-BE49-F238E27FC236}">
                  <a16:creationId xmlns:a16="http://schemas.microsoft.com/office/drawing/2014/main" id="{7BFB3FAE-5260-4561-820E-151CB42ED458}"/>
                </a:ext>
              </a:extLst>
            </p:cNvPr>
            <p:cNvSpPr/>
            <p:nvPr/>
          </p:nvSpPr>
          <p:spPr>
            <a:xfrm>
              <a:off x="97609" y="208856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Freeform: Shape 411">
              <a:extLst>
                <a:ext uri="{FF2B5EF4-FFF2-40B4-BE49-F238E27FC236}">
                  <a16:creationId xmlns:a16="http://schemas.microsoft.com/office/drawing/2014/main" id="{5388A3E9-BE7F-4CD9-9336-D2C781A3A282}"/>
                </a:ext>
              </a:extLst>
            </p:cNvPr>
            <p:cNvSpPr/>
            <p:nvPr/>
          </p:nvSpPr>
          <p:spPr>
            <a:xfrm>
              <a:off x="158744" y="299215"/>
              <a:ext cx="309730" cy="262536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b="1">
                <a:latin typeface="Oswald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016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pic>
        <p:nvPicPr>
          <p:cNvPr id="53" name="Picture 6">
            <a:extLst>
              <a:ext uri="{FF2B5EF4-FFF2-40B4-BE49-F238E27FC236}">
                <a16:creationId xmlns:a16="http://schemas.microsoft.com/office/drawing/2014/main" id="{5FFA21FE-4F40-4E28-BF58-3293DF608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4" y="568133"/>
            <a:ext cx="12008339" cy="5639664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>
            <a:softEdge rad="1270000"/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  <p:sp>
        <p:nvSpPr>
          <p:cNvPr id="33" name="Rectangle: Rounded Corners 3">
            <a:extLst>
              <a:ext uri="{FF2B5EF4-FFF2-40B4-BE49-F238E27FC236}">
                <a16:creationId xmlns:a16="http://schemas.microsoft.com/office/drawing/2014/main" id="{7CE42E55-3E41-42A9-8F06-74F3DCC516DA}"/>
              </a:ext>
            </a:extLst>
          </p:cNvPr>
          <p:cNvSpPr/>
          <p:nvPr/>
        </p:nvSpPr>
        <p:spPr>
          <a:xfrm>
            <a:off x="90015" y="187865"/>
            <a:ext cx="12008339" cy="6482269"/>
          </a:xfrm>
          <a:prstGeom prst="roundRect">
            <a:avLst>
              <a:gd name="adj" fmla="val 3461"/>
            </a:avLst>
          </a:prstGeom>
          <a:solidFill>
            <a:schemeClr val="accent6">
              <a:alpha val="49000"/>
            </a:schemeClr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: Top Corners Rounded 6">
            <a:extLst>
              <a:ext uri="{FF2B5EF4-FFF2-40B4-BE49-F238E27FC236}">
                <a16:creationId xmlns:a16="http://schemas.microsoft.com/office/drawing/2014/main" id="{542EBAE6-EAA5-4BB1-9CE6-D8C0B93A40BB}"/>
              </a:ext>
            </a:extLst>
          </p:cNvPr>
          <p:cNvSpPr/>
          <p:nvPr/>
        </p:nvSpPr>
        <p:spPr>
          <a:xfrm rot="10800000">
            <a:off x="90015" y="6207797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Rectangle: Top Corners Rounded 6">
            <a:extLst>
              <a:ext uri="{FF2B5EF4-FFF2-40B4-BE49-F238E27FC236}">
                <a16:creationId xmlns:a16="http://schemas.microsoft.com/office/drawing/2014/main" id="{7D891193-6C79-4435-911B-36382A9CE031}"/>
              </a:ext>
            </a:extLst>
          </p:cNvPr>
          <p:cNvSpPr/>
          <p:nvPr/>
        </p:nvSpPr>
        <p:spPr>
          <a:xfrm>
            <a:off x="90015" y="106754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5000"/>
              <a:lumOff val="3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88D091EB-9A37-47F6-A276-25AE66D82017}"/>
              </a:ext>
            </a:extLst>
          </p:cNvPr>
          <p:cNvSpPr txBox="1"/>
          <p:nvPr/>
        </p:nvSpPr>
        <p:spPr>
          <a:xfrm>
            <a:off x="3577487" y="-18740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FINANCES STATISTICS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pic>
        <p:nvPicPr>
          <p:cNvPr id="41" name="Picture 10" descr="Home Logo Icon #144859 - Free Icons Library">
            <a:extLst>
              <a:ext uri="{FF2B5EF4-FFF2-40B4-BE49-F238E27FC236}">
                <a16:creationId xmlns:a16="http://schemas.microsoft.com/office/drawing/2014/main" id="{C2406BC8-1980-4B42-8FD6-557BF183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569" y="116768"/>
            <a:ext cx="468000" cy="468000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F607F9A1-0774-487F-944D-4AC3BF572C32}"/>
              </a:ext>
            </a:extLst>
          </p:cNvPr>
          <p:cNvGrpSpPr/>
          <p:nvPr/>
        </p:nvGrpSpPr>
        <p:grpSpPr>
          <a:xfrm>
            <a:off x="1585206" y="117394"/>
            <a:ext cx="432000" cy="432000"/>
            <a:chOff x="1393478" y="198508"/>
            <a:chExt cx="432000" cy="432000"/>
          </a:xfrm>
        </p:grpSpPr>
        <p:sp>
          <p:nvSpPr>
            <p:cNvPr id="46" name="Freeform: Shape 25">
              <a:extLst>
                <a:ext uri="{FF2B5EF4-FFF2-40B4-BE49-F238E27FC236}">
                  <a16:creationId xmlns:a16="http://schemas.microsoft.com/office/drawing/2014/main" id="{D266ED50-C2B8-4758-B5E8-65B9CB613109}"/>
                </a:ext>
              </a:extLst>
            </p:cNvPr>
            <p:cNvSpPr/>
            <p:nvPr/>
          </p:nvSpPr>
          <p:spPr>
            <a:xfrm>
              <a:off x="1393478" y="198508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Freeform: Shape 39">
              <a:extLst>
                <a:ext uri="{FF2B5EF4-FFF2-40B4-BE49-F238E27FC236}">
                  <a16:creationId xmlns:a16="http://schemas.microsoft.com/office/drawing/2014/main" id="{BA1170A9-4B47-48E8-8A17-C6789EB25307}"/>
                </a:ext>
              </a:extLst>
            </p:cNvPr>
            <p:cNvSpPr/>
            <p:nvPr/>
          </p:nvSpPr>
          <p:spPr>
            <a:xfrm>
              <a:off x="1454358" y="246294"/>
              <a:ext cx="301635" cy="350309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E4B86C4-8762-4E48-B083-E0AE267C7DD1}"/>
              </a:ext>
            </a:extLst>
          </p:cNvPr>
          <p:cNvGrpSpPr/>
          <p:nvPr/>
        </p:nvGrpSpPr>
        <p:grpSpPr>
          <a:xfrm>
            <a:off x="97609" y="127742"/>
            <a:ext cx="432000" cy="432000"/>
            <a:chOff x="97609" y="208856"/>
            <a:chExt cx="432000" cy="432000"/>
          </a:xfrm>
        </p:grpSpPr>
        <p:sp>
          <p:nvSpPr>
            <p:cNvPr id="44" name="Freeform: Shape 25">
              <a:extLst>
                <a:ext uri="{FF2B5EF4-FFF2-40B4-BE49-F238E27FC236}">
                  <a16:creationId xmlns:a16="http://schemas.microsoft.com/office/drawing/2014/main" id="{DEA56ACF-01BF-4310-88C5-5ECFEE640709}"/>
                </a:ext>
              </a:extLst>
            </p:cNvPr>
            <p:cNvSpPr/>
            <p:nvPr/>
          </p:nvSpPr>
          <p:spPr>
            <a:xfrm>
              <a:off x="97609" y="208856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Freeform: Shape 411">
              <a:extLst>
                <a:ext uri="{FF2B5EF4-FFF2-40B4-BE49-F238E27FC236}">
                  <a16:creationId xmlns:a16="http://schemas.microsoft.com/office/drawing/2014/main" id="{66064BD3-51C5-4475-869B-8C1C5C03B615}"/>
                </a:ext>
              </a:extLst>
            </p:cNvPr>
            <p:cNvSpPr/>
            <p:nvPr/>
          </p:nvSpPr>
          <p:spPr>
            <a:xfrm>
              <a:off x="158744" y="299215"/>
              <a:ext cx="309730" cy="262536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b="1">
                <a:latin typeface="Oswald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456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B5D2D9-A685-4A22-B1B6-5D0E5B968948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accent3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4" name="Freeform: Shape 16">
            <a:extLst>
              <a:ext uri="{FF2B5EF4-FFF2-40B4-BE49-F238E27FC236}">
                <a16:creationId xmlns:a16="http://schemas.microsoft.com/office/drawing/2014/main" id="{51FC6833-3610-445A-945E-39ED4121184C}"/>
              </a:ext>
            </a:extLst>
          </p:cNvPr>
          <p:cNvSpPr/>
          <p:nvPr/>
        </p:nvSpPr>
        <p:spPr>
          <a:xfrm rot="10800000" flipH="1">
            <a:off x="92873" y="314331"/>
            <a:ext cx="12032453" cy="6082904"/>
          </a:xfrm>
          <a:custGeom>
            <a:avLst/>
            <a:gdLst>
              <a:gd name="connsiteX0" fmla="*/ 5619220 w 5610587"/>
              <a:gd name="connsiteY0" fmla="*/ 1438998 h 2868762"/>
              <a:gd name="connsiteX1" fmla="*/ 5197753 w 5610587"/>
              <a:gd name="connsiteY1" fmla="*/ 2456520 h 2868762"/>
              <a:gd name="connsiteX2" fmla="*/ 4180219 w 5610587"/>
              <a:gd name="connsiteY2" fmla="*/ 2877936 h 2868762"/>
              <a:gd name="connsiteX3" fmla="*/ 1438939 w 5610587"/>
              <a:gd name="connsiteY3" fmla="*/ 2877936 h 2868762"/>
              <a:gd name="connsiteX4" fmla="*/ 0 w 5610587"/>
              <a:gd name="connsiteY4" fmla="*/ 1438998 h 2868762"/>
              <a:gd name="connsiteX5" fmla="*/ 18743 w 5610587"/>
              <a:gd name="connsiteY5" fmla="*/ 1206193 h 2868762"/>
              <a:gd name="connsiteX6" fmla="*/ 421419 w 5610587"/>
              <a:gd name="connsiteY6" fmla="*/ 421468 h 2868762"/>
              <a:gd name="connsiteX7" fmla="*/ 1438939 w 5610587"/>
              <a:gd name="connsiteY7" fmla="*/ 0 h 2868762"/>
              <a:gd name="connsiteX8" fmla="*/ 4180219 w 5610587"/>
              <a:gd name="connsiteY8" fmla="*/ 0 h 2868762"/>
              <a:gd name="connsiteX9" fmla="*/ 5614600 w 5610587"/>
              <a:gd name="connsiteY9" fmla="*/ 1323956 h 2868762"/>
              <a:gd name="connsiteX10" fmla="*/ 5619220 w 5610587"/>
              <a:gd name="connsiteY10" fmla="*/ 1438998 h 286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0587" h="2868762">
                <a:moveTo>
                  <a:pt x="5619220" y="1438998"/>
                </a:moveTo>
                <a:cubicBezTo>
                  <a:pt x="5619220" y="1836563"/>
                  <a:pt x="5457973" y="2195996"/>
                  <a:pt x="5197753" y="2456520"/>
                </a:cubicBezTo>
                <a:cubicBezTo>
                  <a:pt x="4937280" y="2716981"/>
                  <a:pt x="4577542" y="2877936"/>
                  <a:pt x="4180219" y="2877936"/>
                </a:cubicBezTo>
                <a:lnTo>
                  <a:pt x="1438939" y="2877936"/>
                </a:lnTo>
                <a:cubicBezTo>
                  <a:pt x="644302" y="2877936"/>
                  <a:pt x="0" y="2233835"/>
                  <a:pt x="0" y="1438998"/>
                </a:cubicBezTo>
                <a:cubicBezTo>
                  <a:pt x="0" y="1359752"/>
                  <a:pt x="6347" y="1281813"/>
                  <a:pt x="18743" y="1206193"/>
                </a:cubicBezTo>
                <a:cubicBezTo>
                  <a:pt x="68278" y="902042"/>
                  <a:pt x="213213" y="629873"/>
                  <a:pt x="421419" y="421468"/>
                </a:cubicBezTo>
                <a:cubicBezTo>
                  <a:pt x="681886" y="161001"/>
                  <a:pt x="1041622" y="0"/>
                  <a:pt x="1438939" y="0"/>
                </a:cubicBezTo>
                <a:lnTo>
                  <a:pt x="4180219" y="0"/>
                </a:lnTo>
                <a:cubicBezTo>
                  <a:pt x="4936036" y="0"/>
                  <a:pt x="5555993" y="583164"/>
                  <a:pt x="5614600" y="1323956"/>
                </a:cubicBezTo>
                <a:cubicBezTo>
                  <a:pt x="5617684" y="1361795"/>
                  <a:pt x="5619220" y="1400117"/>
                  <a:pt x="5619220" y="1438998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reeform: Shape 21">
            <a:extLst>
              <a:ext uri="{FF2B5EF4-FFF2-40B4-BE49-F238E27FC236}">
                <a16:creationId xmlns:a16="http://schemas.microsoft.com/office/drawing/2014/main" id="{410EF739-768E-4A6E-849A-E5DF129799FB}"/>
              </a:ext>
            </a:extLst>
          </p:cNvPr>
          <p:cNvSpPr/>
          <p:nvPr/>
        </p:nvSpPr>
        <p:spPr>
          <a:xfrm rot="10800000" flipH="1">
            <a:off x="1080446" y="1032428"/>
            <a:ext cx="4682311" cy="4629468"/>
          </a:xfrm>
          <a:custGeom>
            <a:avLst/>
            <a:gdLst>
              <a:gd name="connsiteX0" fmla="*/ 2184838 w 2183305"/>
              <a:gd name="connsiteY0" fmla="*/ 1092204 h 2183305"/>
              <a:gd name="connsiteX1" fmla="*/ 1270160 w 2183305"/>
              <a:gd name="connsiteY1" fmla="*/ 2170122 h 2183305"/>
              <a:gd name="connsiteX2" fmla="*/ 1092449 w 2183305"/>
              <a:gd name="connsiteY2" fmla="*/ 2184593 h 2183305"/>
              <a:gd name="connsiteX3" fmla="*/ 0 w 2183305"/>
              <a:gd name="connsiteY3" fmla="*/ 1092204 h 2183305"/>
              <a:gd name="connsiteX4" fmla="*/ 1092449 w 2183305"/>
              <a:gd name="connsiteY4" fmla="*/ 0 h 2183305"/>
              <a:gd name="connsiteX5" fmla="*/ 1270160 w 2183305"/>
              <a:gd name="connsiteY5" fmla="*/ 14478 h 2183305"/>
              <a:gd name="connsiteX6" fmla="*/ 2184838 w 2183305"/>
              <a:gd name="connsiteY6" fmla="*/ 1092204 h 21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3305" h="2183305">
                <a:moveTo>
                  <a:pt x="2184838" y="1092204"/>
                </a:moveTo>
                <a:cubicBezTo>
                  <a:pt x="2184838" y="1635199"/>
                  <a:pt x="1788809" y="2085329"/>
                  <a:pt x="1270160" y="2170122"/>
                </a:cubicBezTo>
                <a:cubicBezTo>
                  <a:pt x="1212239" y="2179782"/>
                  <a:pt x="1152845" y="2184593"/>
                  <a:pt x="1092449" y="2184593"/>
                </a:cubicBezTo>
                <a:cubicBezTo>
                  <a:pt x="489200" y="2184593"/>
                  <a:pt x="0" y="1695647"/>
                  <a:pt x="0" y="1092204"/>
                </a:cubicBezTo>
                <a:cubicBezTo>
                  <a:pt x="0" y="488953"/>
                  <a:pt x="489200" y="0"/>
                  <a:pt x="1092449" y="0"/>
                </a:cubicBezTo>
                <a:cubicBezTo>
                  <a:pt x="1152845" y="0"/>
                  <a:pt x="1212239" y="4859"/>
                  <a:pt x="1270160" y="14478"/>
                </a:cubicBezTo>
                <a:cubicBezTo>
                  <a:pt x="1788809" y="99268"/>
                  <a:pt x="2184838" y="549396"/>
                  <a:pt x="2184838" y="1092204"/>
                </a:cubicBezTo>
                <a:close/>
              </a:path>
            </a:pathLst>
          </a:custGeom>
          <a:solidFill>
            <a:schemeClr val="accent3">
              <a:lumMod val="65000"/>
              <a:lumOff val="35000"/>
            </a:schemeClr>
          </a:solidFill>
          <a:ln w="19050">
            <a:solidFill>
              <a:schemeClr val="accent6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38100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7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B5D2D9-A685-4A22-B1B6-5D0E5B968948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accent3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4" name="Freeform: Shape 16">
            <a:extLst>
              <a:ext uri="{FF2B5EF4-FFF2-40B4-BE49-F238E27FC236}">
                <a16:creationId xmlns:a16="http://schemas.microsoft.com/office/drawing/2014/main" id="{51FC6833-3610-445A-945E-39ED4121184C}"/>
              </a:ext>
            </a:extLst>
          </p:cNvPr>
          <p:cNvSpPr/>
          <p:nvPr/>
        </p:nvSpPr>
        <p:spPr>
          <a:xfrm rot="10800000" flipH="1">
            <a:off x="92873" y="314331"/>
            <a:ext cx="12032453" cy="6082904"/>
          </a:xfrm>
          <a:custGeom>
            <a:avLst/>
            <a:gdLst>
              <a:gd name="connsiteX0" fmla="*/ 5619220 w 5610587"/>
              <a:gd name="connsiteY0" fmla="*/ 1438998 h 2868762"/>
              <a:gd name="connsiteX1" fmla="*/ 5197753 w 5610587"/>
              <a:gd name="connsiteY1" fmla="*/ 2456520 h 2868762"/>
              <a:gd name="connsiteX2" fmla="*/ 4180219 w 5610587"/>
              <a:gd name="connsiteY2" fmla="*/ 2877936 h 2868762"/>
              <a:gd name="connsiteX3" fmla="*/ 1438939 w 5610587"/>
              <a:gd name="connsiteY3" fmla="*/ 2877936 h 2868762"/>
              <a:gd name="connsiteX4" fmla="*/ 0 w 5610587"/>
              <a:gd name="connsiteY4" fmla="*/ 1438998 h 2868762"/>
              <a:gd name="connsiteX5" fmla="*/ 18743 w 5610587"/>
              <a:gd name="connsiteY5" fmla="*/ 1206193 h 2868762"/>
              <a:gd name="connsiteX6" fmla="*/ 421419 w 5610587"/>
              <a:gd name="connsiteY6" fmla="*/ 421468 h 2868762"/>
              <a:gd name="connsiteX7" fmla="*/ 1438939 w 5610587"/>
              <a:gd name="connsiteY7" fmla="*/ 0 h 2868762"/>
              <a:gd name="connsiteX8" fmla="*/ 4180219 w 5610587"/>
              <a:gd name="connsiteY8" fmla="*/ 0 h 2868762"/>
              <a:gd name="connsiteX9" fmla="*/ 5614600 w 5610587"/>
              <a:gd name="connsiteY9" fmla="*/ 1323956 h 2868762"/>
              <a:gd name="connsiteX10" fmla="*/ 5619220 w 5610587"/>
              <a:gd name="connsiteY10" fmla="*/ 1438998 h 286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0587" h="2868762">
                <a:moveTo>
                  <a:pt x="5619220" y="1438998"/>
                </a:moveTo>
                <a:cubicBezTo>
                  <a:pt x="5619220" y="1836563"/>
                  <a:pt x="5457973" y="2195996"/>
                  <a:pt x="5197753" y="2456520"/>
                </a:cubicBezTo>
                <a:cubicBezTo>
                  <a:pt x="4937280" y="2716981"/>
                  <a:pt x="4577542" y="2877936"/>
                  <a:pt x="4180219" y="2877936"/>
                </a:cubicBezTo>
                <a:lnTo>
                  <a:pt x="1438939" y="2877936"/>
                </a:lnTo>
                <a:cubicBezTo>
                  <a:pt x="644302" y="2877936"/>
                  <a:pt x="0" y="2233835"/>
                  <a:pt x="0" y="1438998"/>
                </a:cubicBezTo>
                <a:cubicBezTo>
                  <a:pt x="0" y="1359752"/>
                  <a:pt x="6347" y="1281813"/>
                  <a:pt x="18743" y="1206193"/>
                </a:cubicBezTo>
                <a:cubicBezTo>
                  <a:pt x="68278" y="902042"/>
                  <a:pt x="213213" y="629873"/>
                  <a:pt x="421419" y="421468"/>
                </a:cubicBezTo>
                <a:cubicBezTo>
                  <a:pt x="681886" y="161001"/>
                  <a:pt x="1041622" y="0"/>
                  <a:pt x="1438939" y="0"/>
                </a:cubicBezTo>
                <a:lnTo>
                  <a:pt x="4180219" y="0"/>
                </a:lnTo>
                <a:cubicBezTo>
                  <a:pt x="4936036" y="0"/>
                  <a:pt x="5555993" y="583164"/>
                  <a:pt x="5614600" y="1323956"/>
                </a:cubicBezTo>
                <a:cubicBezTo>
                  <a:pt x="5617684" y="1361795"/>
                  <a:pt x="5619220" y="1400117"/>
                  <a:pt x="5619220" y="1438998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reeform: Shape 21">
            <a:extLst>
              <a:ext uri="{FF2B5EF4-FFF2-40B4-BE49-F238E27FC236}">
                <a16:creationId xmlns:a16="http://schemas.microsoft.com/office/drawing/2014/main" id="{410EF739-768E-4A6E-849A-E5DF129799FB}"/>
              </a:ext>
            </a:extLst>
          </p:cNvPr>
          <p:cNvSpPr/>
          <p:nvPr/>
        </p:nvSpPr>
        <p:spPr>
          <a:xfrm rot="10800000" flipH="1">
            <a:off x="1080446" y="1032428"/>
            <a:ext cx="4682311" cy="4629468"/>
          </a:xfrm>
          <a:custGeom>
            <a:avLst/>
            <a:gdLst>
              <a:gd name="connsiteX0" fmla="*/ 2184838 w 2183305"/>
              <a:gd name="connsiteY0" fmla="*/ 1092204 h 2183305"/>
              <a:gd name="connsiteX1" fmla="*/ 1270160 w 2183305"/>
              <a:gd name="connsiteY1" fmla="*/ 2170122 h 2183305"/>
              <a:gd name="connsiteX2" fmla="*/ 1092449 w 2183305"/>
              <a:gd name="connsiteY2" fmla="*/ 2184593 h 2183305"/>
              <a:gd name="connsiteX3" fmla="*/ 0 w 2183305"/>
              <a:gd name="connsiteY3" fmla="*/ 1092204 h 2183305"/>
              <a:gd name="connsiteX4" fmla="*/ 1092449 w 2183305"/>
              <a:gd name="connsiteY4" fmla="*/ 0 h 2183305"/>
              <a:gd name="connsiteX5" fmla="*/ 1270160 w 2183305"/>
              <a:gd name="connsiteY5" fmla="*/ 14478 h 2183305"/>
              <a:gd name="connsiteX6" fmla="*/ 2184838 w 2183305"/>
              <a:gd name="connsiteY6" fmla="*/ 1092204 h 21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3305" h="2183305">
                <a:moveTo>
                  <a:pt x="2184838" y="1092204"/>
                </a:moveTo>
                <a:cubicBezTo>
                  <a:pt x="2184838" y="1635199"/>
                  <a:pt x="1788809" y="2085329"/>
                  <a:pt x="1270160" y="2170122"/>
                </a:cubicBezTo>
                <a:cubicBezTo>
                  <a:pt x="1212239" y="2179782"/>
                  <a:pt x="1152845" y="2184593"/>
                  <a:pt x="1092449" y="2184593"/>
                </a:cubicBezTo>
                <a:cubicBezTo>
                  <a:pt x="489200" y="2184593"/>
                  <a:pt x="0" y="1695647"/>
                  <a:pt x="0" y="1092204"/>
                </a:cubicBezTo>
                <a:cubicBezTo>
                  <a:pt x="0" y="488953"/>
                  <a:pt x="489200" y="0"/>
                  <a:pt x="1092449" y="0"/>
                </a:cubicBezTo>
                <a:cubicBezTo>
                  <a:pt x="1152845" y="0"/>
                  <a:pt x="1212239" y="4859"/>
                  <a:pt x="1270160" y="14478"/>
                </a:cubicBezTo>
                <a:cubicBezTo>
                  <a:pt x="1788809" y="99268"/>
                  <a:pt x="2184838" y="549396"/>
                  <a:pt x="2184838" y="1092204"/>
                </a:cubicBezTo>
                <a:close/>
              </a:path>
            </a:pathLst>
          </a:custGeom>
          <a:solidFill>
            <a:schemeClr val="tx2"/>
          </a:solidFill>
          <a:ln w="19050">
            <a:solidFill>
              <a:schemeClr val="accent6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38100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65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1D7C11-A778-444D-BBB2-BCE0BEF48B80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accent3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71B6DD9C-F881-4993-814C-70E846314D5F}"/>
              </a:ext>
            </a:extLst>
          </p:cNvPr>
          <p:cNvSpPr/>
          <p:nvPr/>
        </p:nvSpPr>
        <p:spPr>
          <a:xfrm flipH="1">
            <a:off x="92873" y="314331"/>
            <a:ext cx="12032453" cy="6082904"/>
          </a:xfrm>
          <a:custGeom>
            <a:avLst/>
            <a:gdLst>
              <a:gd name="connsiteX0" fmla="*/ 5619220 w 5610587"/>
              <a:gd name="connsiteY0" fmla="*/ 1438998 h 2868762"/>
              <a:gd name="connsiteX1" fmla="*/ 5197753 w 5610587"/>
              <a:gd name="connsiteY1" fmla="*/ 2456520 h 2868762"/>
              <a:gd name="connsiteX2" fmla="*/ 4180219 w 5610587"/>
              <a:gd name="connsiteY2" fmla="*/ 2877936 h 2868762"/>
              <a:gd name="connsiteX3" fmla="*/ 1438939 w 5610587"/>
              <a:gd name="connsiteY3" fmla="*/ 2877936 h 2868762"/>
              <a:gd name="connsiteX4" fmla="*/ 0 w 5610587"/>
              <a:gd name="connsiteY4" fmla="*/ 1438998 h 2868762"/>
              <a:gd name="connsiteX5" fmla="*/ 18743 w 5610587"/>
              <a:gd name="connsiteY5" fmla="*/ 1206193 h 2868762"/>
              <a:gd name="connsiteX6" fmla="*/ 421419 w 5610587"/>
              <a:gd name="connsiteY6" fmla="*/ 421468 h 2868762"/>
              <a:gd name="connsiteX7" fmla="*/ 1438939 w 5610587"/>
              <a:gd name="connsiteY7" fmla="*/ 0 h 2868762"/>
              <a:gd name="connsiteX8" fmla="*/ 4180219 w 5610587"/>
              <a:gd name="connsiteY8" fmla="*/ 0 h 2868762"/>
              <a:gd name="connsiteX9" fmla="*/ 5614600 w 5610587"/>
              <a:gd name="connsiteY9" fmla="*/ 1323956 h 2868762"/>
              <a:gd name="connsiteX10" fmla="*/ 5619220 w 5610587"/>
              <a:gd name="connsiteY10" fmla="*/ 1438998 h 286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0587" h="2868762">
                <a:moveTo>
                  <a:pt x="5619220" y="1438998"/>
                </a:moveTo>
                <a:cubicBezTo>
                  <a:pt x="5619220" y="1836563"/>
                  <a:pt x="5457973" y="2195996"/>
                  <a:pt x="5197753" y="2456520"/>
                </a:cubicBezTo>
                <a:cubicBezTo>
                  <a:pt x="4937280" y="2716981"/>
                  <a:pt x="4577542" y="2877936"/>
                  <a:pt x="4180219" y="2877936"/>
                </a:cubicBezTo>
                <a:lnTo>
                  <a:pt x="1438939" y="2877936"/>
                </a:lnTo>
                <a:cubicBezTo>
                  <a:pt x="644302" y="2877936"/>
                  <a:pt x="0" y="2233835"/>
                  <a:pt x="0" y="1438998"/>
                </a:cubicBezTo>
                <a:cubicBezTo>
                  <a:pt x="0" y="1359752"/>
                  <a:pt x="6347" y="1281813"/>
                  <a:pt x="18743" y="1206193"/>
                </a:cubicBezTo>
                <a:cubicBezTo>
                  <a:pt x="68278" y="902042"/>
                  <a:pt x="213213" y="629873"/>
                  <a:pt x="421419" y="421468"/>
                </a:cubicBezTo>
                <a:cubicBezTo>
                  <a:pt x="681886" y="161001"/>
                  <a:pt x="1041622" y="0"/>
                  <a:pt x="1438939" y="0"/>
                </a:cubicBezTo>
                <a:lnTo>
                  <a:pt x="4180219" y="0"/>
                </a:lnTo>
                <a:cubicBezTo>
                  <a:pt x="4936036" y="0"/>
                  <a:pt x="5555993" y="583164"/>
                  <a:pt x="5614600" y="1323956"/>
                </a:cubicBezTo>
                <a:cubicBezTo>
                  <a:pt x="5617684" y="1361795"/>
                  <a:pt x="5619220" y="1400117"/>
                  <a:pt x="5619220" y="1438998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Freeform: Shape 21">
            <a:extLst>
              <a:ext uri="{FF2B5EF4-FFF2-40B4-BE49-F238E27FC236}">
                <a16:creationId xmlns:a16="http://schemas.microsoft.com/office/drawing/2014/main" id="{65157514-C668-463C-9A19-4D263461C2D4}"/>
              </a:ext>
            </a:extLst>
          </p:cNvPr>
          <p:cNvSpPr/>
          <p:nvPr/>
        </p:nvSpPr>
        <p:spPr>
          <a:xfrm flipH="1">
            <a:off x="6455441" y="1049666"/>
            <a:ext cx="4682312" cy="4629468"/>
          </a:xfrm>
          <a:custGeom>
            <a:avLst/>
            <a:gdLst>
              <a:gd name="connsiteX0" fmla="*/ 2184838 w 2183305"/>
              <a:gd name="connsiteY0" fmla="*/ 1092204 h 2183305"/>
              <a:gd name="connsiteX1" fmla="*/ 1270160 w 2183305"/>
              <a:gd name="connsiteY1" fmla="*/ 2170122 h 2183305"/>
              <a:gd name="connsiteX2" fmla="*/ 1092449 w 2183305"/>
              <a:gd name="connsiteY2" fmla="*/ 2184593 h 2183305"/>
              <a:gd name="connsiteX3" fmla="*/ 0 w 2183305"/>
              <a:gd name="connsiteY3" fmla="*/ 1092204 h 2183305"/>
              <a:gd name="connsiteX4" fmla="*/ 1092449 w 2183305"/>
              <a:gd name="connsiteY4" fmla="*/ 0 h 2183305"/>
              <a:gd name="connsiteX5" fmla="*/ 1270160 w 2183305"/>
              <a:gd name="connsiteY5" fmla="*/ 14478 h 2183305"/>
              <a:gd name="connsiteX6" fmla="*/ 2184838 w 2183305"/>
              <a:gd name="connsiteY6" fmla="*/ 1092204 h 21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3305" h="2183305">
                <a:moveTo>
                  <a:pt x="2184838" y="1092204"/>
                </a:moveTo>
                <a:cubicBezTo>
                  <a:pt x="2184838" y="1635199"/>
                  <a:pt x="1788809" y="2085329"/>
                  <a:pt x="1270160" y="2170122"/>
                </a:cubicBezTo>
                <a:cubicBezTo>
                  <a:pt x="1212239" y="2179782"/>
                  <a:pt x="1152845" y="2184593"/>
                  <a:pt x="1092449" y="2184593"/>
                </a:cubicBezTo>
                <a:cubicBezTo>
                  <a:pt x="489200" y="2184593"/>
                  <a:pt x="0" y="1695647"/>
                  <a:pt x="0" y="1092204"/>
                </a:cubicBezTo>
                <a:cubicBezTo>
                  <a:pt x="0" y="488953"/>
                  <a:pt x="489200" y="0"/>
                  <a:pt x="1092449" y="0"/>
                </a:cubicBezTo>
                <a:cubicBezTo>
                  <a:pt x="1152845" y="0"/>
                  <a:pt x="1212239" y="4859"/>
                  <a:pt x="1270160" y="14478"/>
                </a:cubicBezTo>
                <a:cubicBezTo>
                  <a:pt x="1788809" y="99268"/>
                  <a:pt x="2184838" y="549396"/>
                  <a:pt x="2184838" y="1092204"/>
                </a:cubicBezTo>
                <a:close/>
              </a:path>
            </a:pathLst>
          </a:custGeom>
          <a:solidFill>
            <a:schemeClr val="accent3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38100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441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">
            <a:extLst>
              <a:ext uri="{FF2B5EF4-FFF2-40B4-BE49-F238E27FC236}">
                <a16:creationId xmlns:a16="http://schemas.microsoft.com/office/drawing/2014/main" id="{FD5E90A9-C9D1-4F28-BF09-09CF8950EFF6}"/>
              </a:ext>
            </a:extLst>
          </p:cNvPr>
          <p:cNvGrpSpPr/>
          <p:nvPr/>
        </p:nvGrpSpPr>
        <p:grpSpPr>
          <a:xfrm rot="16200000">
            <a:off x="7179008" y="-989806"/>
            <a:ext cx="4049712" cy="6029325"/>
            <a:chOff x="4629064" y="447675"/>
            <a:chExt cx="4049712" cy="6029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65DE2-3A21-42EB-8B61-211E237243CB}"/>
                </a:ext>
              </a:extLst>
            </p:cNvPr>
            <p:cNvSpPr/>
            <p:nvPr/>
          </p:nvSpPr>
          <p:spPr>
            <a:xfrm>
              <a:off x="4629064" y="447675"/>
              <a:ext cx="4049712" cy="60293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sx="101000" sy="101000" algn="ctr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4767A3C3-3376-4988-AD47-FCB19E35B9C4}"/>
                </a:ext>
              </a:extLst>
            </p:cNvPr>
            <p:cNvGrpSpPr/>
            <p:nvPr/>
          </p:nvGrpSpPr>
          <p:grpSpPr>
            <a:xfrm>
              <a:off x="5219813" y="1258102"/>
              <a:ext cx="2868214" cy="4408470"/>
              <a:chOff x="1858436" y="1100231"/>
              <a:chExt cx="3216580" cy="4943912"/>
            </a:xfrm>
          </p:grpSpPr>
          <p:grpSp>
            <p:nvGrpSpPr>
              <p:cNvPr id="14" name="Group 24">
                <a:extLst>
                  <a:ext uri="{FF2B5EF4-FFF2-40B4-BE49-F238E27FC236}">
                    <a16:creationId xmlns:a16="http://schemas.microsoft.com/office/drawing/2014/main" id="{E4C81E89-83F7-4EFD-B4AF-D4FDF63E3169}"/>
                  </a:ext>
                </a:extLst>
              </p:cNvPr>
              <p:cNvGrpSpPr/>
              <p:nvPr/>
            </p:nvGrpSpPr>
            <p:grpSpPr>
              <a:xfrm>
                <a:off x="1858436" y="1100231"/>
                <a:ext cx="3216580" cy="4943912"/>
                <a:chOff x="1858436" y="1100231"/>
                <a:chExt cx="3216580" cy="4943912"/>
              </a:xfrm>
            </p:grpSpPr>
            <p:sp>
              <p:nvSpPr>
                <p:cNvPr id="24" name="Rectangle: Rounded Corners 4">
                  <a:extLst>
                    <a:ext uri="{FF2B5EF4-FFF2-40B4-BE49-F238E27FC236}">
                      <a16:creationId xmlns:a16="http://schemas.microsoft.com/office/drawing/2014/main" id="{99B9A534-9697-4105-B342-29BB5D7793FC}"/>
                    </a:ext>
                  </a:extLst>
                </p:cNvPr>
                <p:cNvSpPr/>
                <p:nvPr/>
              </p:nvSpPr>
              <p:spPr>
                <a:xfrm>
                  <a:off x="1858436" y="1100231"/>
                  <a:ext cx="3091075" cy="4943912"/>
                </a:xfrm>
                <a:custGeom>
                  <a:avLst/>
                  <a:gdLst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54935 w 2438400"/>
                    <a:gd name="connsiteY2" fmla="*/ 0 h 3771900"/>
                    <a:gd name="connsiteX3" fmla="*/ 2438400 w 2438400"/>
                    <a:gd name="connsiteY3" fmla="*/ 183465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54935 w 2438400"/>
                    <a:gd name="connsiteY2" fmla="*/ 0 h 3771900"/>
                    <a:gd name="connsiteX3" fmla="*/ 2438400 w 2438400"/>
                    <a:gd name="connsiteY3" fmla="*/ 183465 h 3771900"/>
                    <a:gd name="connsiteX4" fmla="*/ 2438400 w 2438400"/>
                    <a:gd name="connsiteY4" fmla="*/ 381000 h 3771900"/>
                    <a:gd name="connsiteX5" fmla="*/ 2438400 w 2438400"/>
                    <a:gd name="connsiteY5" fmla="*/ 3588435 h 3771900"/>
                    <a:gd name="connsiteX6" fmla="*/ 2254935 w 2438400"/>
                    <a:gd name="connsiteY6" fmla="*/ 3771900 h 3771900"/>
                    <a:gd name="connsiteX7" fmla="*/ 183465 w 2438400"/>
                    <a:gd name="connsiteY7" fmla="*/ 3771900 h 3771900"/>
                    <a:gd name="connsiteX8" fmla="*/ 0 w 2438400"/>
                    <a:gd name="connsiteY8" fmla="*/ 3588435 h 3771900"/>
                    <a:gd name="connsiteX9" fmla="*/ 0 w 2438400"/>
                    <a:gd name="connsiteY9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438400 w 2438400"/>
                    <a:gd name="connsiteY2" fmla="*/ 18346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438400 w 2438400"/>
                    <a:gd name="connsiteY5" fmla="*/ 3588435 h 3771900"/>
                    <a:gd name="connsiteX6" fmla="*/ 2254935 w 2438400"/>
                    <a:gd name="connsiteY6" fmla="*/ 3771900 h 3771900"/>
                    <a:gd name="connsiteX7" fmla="*/ 183465 w 2438400"/>
                    <a:gd name="connsiteY7" fmla="*/ 3771900 h 3771900"/>
                    <a:gd name="connsiteX8" fmla="*/ 0 w 2438400"/>
                    <a:gd name="connsiteY8" fmla="*/ 3588435 h 3771900"/>
                    <a:gd name="connsiteX9" fmla="*/ 0 w 2438400"/>
                    <a:gd name="connsiteY9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438400 w 2438400"/>
                    <a:gd name="connsiteY5" fmla="*/ 358843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286000 w 2438400"/>
                    <a:gd name="connsiteY5" fmla="*/ 346651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286000 w 2438400"/>
                    <a:gd name="connsiteY5" fmla="*/ 346651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286000 w 2438400"/>
                    <a:gd name="connsiteY5" fmla="*/ 346651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286000 w 2438400"/>
                    <a:gd name="connsiteY5" fmla="*/ 346651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63"/>
                    <a:gd name="connsiteY0" fmla="*/ 183465 h 3771900"/>
                    <a:gd name="connsiteX1" fmla="*/ 183465 w 2438463"/>
                    <a:gd name="connsiteY1" fmla="*/ 0 h 3771900"/>
                    <a:gd name="connsiteX2" fmla="*/ 2209800 w 2438463"/>
                    <a:gd name="connsiteY2" fmla="*/ 244425 h 3771900"/>
                    <a:gd name="connsiteX3" fmla="*/ 2438400 w 2438463"/>
                    <a:gd name="connsiteY3" fmla="*/ 381000 h 3771900"/>
                    <a:gd name="connsiteX4" fmla="*/ 2438400 w 2438463"/>
                    <a:gd name="connsiteY4" fmla="*/ 3268980 h 3771900"/>
                    <a:gd name="connsiteX5" fmla="*/ 2286000 w 2438463"/>
                    <a:gd name="connsiteY5" fmla="*/ 3466515 h 3771900"/>
                    <a:gd name="connsiteX6" fmla="*/ 183465 w 2438463"/>
                    <a:gd name="connsiteY6" fmla="*/ 3771900 h 3771900"/>
                    <a:gd name="connsiteX7" fmla="*/ 0 w 2438463"/>
                    <a:gd name="connsiteY7" fmla="*/ 3588435 h 3771900"/>
                    <a:gd name="connsiteX8" fmla="*/ 0 w 2438463"/>
                    <a:gd name="connsiteY8" fmla="*/ 183465 h 3771900"/>
                    <a:gd name="connsiteX0" fmla="*/ 0 w 2438505"/>
                    <a:gd name="connsiteY0" fmla="*/ 183465 h 3771900"/>
                    <a:gd name="connsiteX1" fmla="*/ 183465 w 2438505"/>
                    <a:gd name="connsiteY1" fmla="*/ 0 h 3771900"/>
                    <a:gd name="connsiteX2" fmla="*/ 2209800 w 2438505"/>
                    <a:gd name="connsiteY2" fmla="*/ 244425 h 3771900"/>
                    <a:gd name="connsiteX3" fmla="*/ 2438400 w 2438505"/>
                    <a:gd name="connsiteY3" fmla="*/ 381000 h 3771900"/>
                    <a:gd name="connsiteX4" fmla="*/ 2438400 w 2438505"/>
                    <a:gd name="connsiteY4" fmla="*/ 3268980 h 3771900"/>
                    <a:gd name="connsiteX5" fmla="*/ 2286000 w 2438505"/>
                    <a:gd name="connsiteY5" fmla="*/ 3466515 h 3771900"/>
                    <a:gd name="connsiteX6" fmla="*/ 183465 w 2438505"/>
                    <a:gd name="connsiteY6" fmla="*/ 3771900 h 3771900"/>
                    <a:gd name="connsiteX7" fmla="*/ 0 w 2438505"/>
                    <a:gd name="connsiteY7" fmla="*/ 3588435 h 3771900"/>
                    <a:gd name="connsiteX8" fmla="*/ 0 w 2438505"/>
                    <a:gd name="connsiteY8" fmla="*/ 183465 h 3771900"/>
                    <a:gd name="connsiteX0" fmla="*/ 0 w 2438505"/>
                    <a:gd name="connsiteY0" fmla="*/ 183465 h 3771900"/>
                    <a:gd name="connsiteX1" fmla="*/ 183465 w 2438505"/>
                    <a:gd name="connsiteY1" fmla="*/ 0 h 3771900"/>
                    <a:gd name="connsiteX2" fmla="*/ 2209800 w 2438505"/>
                    <a:gd name="connsiteY2" fmla="*/ 244425 h 3771900"/>
                    <a:gd name="connsiteX3" fmla="*/ 2438400 w 2438505"/>
                    <a:gd name="connsiteY3" fmla="*/ 495300 h 3771900"/>
                    <a:gd name="connsiteX4" fmla="*/ 2438400 w 2438505"/>
                    <a:gd name="connsiteY4" fmla="*/ 3268980 h 3771900"/>
                    <a:gd name="connsiteX5" fmla="*/ 2286000 w 2438505"/>
                    <a:gd name="connsiteY5" fmla="*/ 3466515 h 3771900"/>
                    <a:gd name="connsiteX6" fmla="*/ 183465 w 2438505"/>
                    <a:gd name="connsiteY6" fmla="*/ 3771900 h 3771900"/>
                    <a:gd name="connsiteX7" fmla="*/ 0 w 2438505"/>
                    <a:gd name="connsiteY7" fmla="*/ 3588435 h 3771900"/>
                    <a:gd name="connsiteX8" fmla="*/ 0 w 2438505"/>
                    <a:gd name="connsiteY8" fmla="*/ 183465 h 3771900"/>
                    <a:gd name="connsiteX0" fmla="*/ 0 w 2439768"/>
                    <a:gd name="connsiteY0" fmla="*/ 183465 h 3771900"/>
                    <a:gd name="connsiteX1" fmla="*/ 183465 w 2439768"/>
                    <a:gd name="connsiteY1" fmla="*/ 0 h 3771900"/>
                    <a:gd name="connsiteX2" fmla="*/ 2209800 w 2439768"/>
                    <a:gd name="connsiteY2" fmla="*/ 244425 h 3771900"/>
                    <a:gd name="connsiteX3" fmla="*/ 2438400 w 2439768"/>
                    <a:gd name="connsiteY3" fmla="*/ 495300 h 3771900"/>
                    <a:gd name="connsiteX4" fmla="*/ 2438400 w 2439768"/>
                    <a:gd name="connsiteY4" fmla="*/ 3268980 h 3771900"/>
                    <a:gd name="connsiteX5" fmla="*/ 2286000 w 2439768"/>
                    <a:gd name="connsiteY5" fmla="*/ 3466515 h 3771900"/>
                    <a:gd name="connsiteX6" fmla="*/ 183465 w 2439768"/>
                    <a:gd name="connsiteY6" fmla="*/ 3771900 h 3771900"/>
                    <a:gd name="connsiteX7" fmla="*/ 0 w 2439768"/>
                    <a:gd name="connsiteY7" fmla="*/ 3588435 h 3771900"/>
                    <a:gd name="connsiteX8" fmla="*/ 0 w 2439768"/>
                    <a:gd name="connsiteY8" fmla="*/ 183465 h 3771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9768" h="3771900">
                      <a:moveTo>
                        <a:pt x="0" y="183465"/>
                      </a:moveTo>
                      <a:cubicBezTo>
                        <a:pt x="0" y="82140"/>
                        <a:pt x="82140" y="0"/>
                        <a:pt x="183465" y="0"/>
                      </a:cubicBezTo>
                      <a:lnTo>
                        <a:pt x="2209800" y="244425"/>
                      </a:lnTo>
                      <a:cubicBezTo>
                        <a:pt x="2339340" y="251850"/>
                        <a:pt x="2453640" y="381195"/>
                        <a:pt x="2438400" y="495300"/>
                      </a:cubicBezTo>
                      <a:lnTo>
                        <a:pt x="2438400" y="3268980"/>
                      </a:lnTo>
                      <a:cubicBezTo>
                        <a:pt x="2440940" y="3388165"/>
                        <a:pt x="2397760" y="3438770"/>
                        <a:pt x="2286000" y="3466515"/>
                      </a:cubicBezTo>
                      <a:cubicBezTo>
                        <a:pt x="1856838" y="3504615"/>
                        <a:pt x="620345" y="3733800"/>
                        <a:pt x="183465" y="3771900"/>
                      </a:cubicBezTo>
                      <a:cubicBezTo>
                        <a:pt x="82140" y="3771900"/>
                        <a:pt x="0" y="3689760"/>
                        <a:pt x="0" y="3588435"/>
                      </a:cubicBezTo>
                      <a:lnTo>
                        <a:pt x="0" y="183465"/>
                      </a:ln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sz="16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tangle: Rounded Corners 4">
                  <a:extLst>
                    <a:ext uri="{FF2B5EF4-FFF2-40B4-BE49-F238E27FC236}">
                      <a16:creationId xmlns:a16="http://schemas.microsoft.com/office/drawing/2014/main" id="{4742C963-7FC2-4C67-AF4B-C570BF203E38}"/>
                    </a:ext>
                  </a:extLst>
                </p:cNvPr>
                <p:cNvSpPr/>
                <p:nvPr/>
              </p:nvSpPr>
              <p:spPr>
                <a:xfrm>
                  <a:off x="1983941" y="1100231"/>
                  <a:ext cx="3091075" cy="4943912"/>
                </a:xfrm>
                <a:custGeom>
                  <a:avLst/>
                  <a:gdLst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54935 w 2438400"/>
                    <a:gd name="connsiteY2" fmla="*/ 0 h 3771900"/>
                    <a:gd name="connsiteX3" fmla="*/ 2438400 w 2438400"/>
                    <a:gd name="connsiteY3" fmla="*/ 183465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54935 w 2438400"/>
                    <a:gd name="connsiteY2" fmla="*/ 0 h 3771900"/>
                    <a:gd name="connsiteX3" fmla="*/ 2438400 w 2438400"/>
                    <a:gd name="connsiteY3" fmla="*/ 183465 h 3771900"/>
                    <a:gd name="connsiteX4" fmla="*/ 2438400 w 2438400"/>
                    <a:gd name="connsiteY4" fmla="*/ 381000 h 3771900"/>
                    <a:gd name="connsiteX5" fmla="*/ 2438400 w 2438400"/>
                    <a:gd name="connsiteY5" fmla="*/ 3588435 h 3771900"/>
                    <a:gd name="connsiteX6" fmla="*/ 2254935 w 2438400"/>
                    <a:gd name="connsiteY6" fmla="*/ 3771900 h 3771900"/>
                    <a:gd name="connsiteX7" fmla="*/ 183465 w 2438400"/>
                    <a:gd name="connsiteY7" fmla="*/ 3771900 h 3771900"/>
                    <a:gd name="connsiteX8" fmla="*/ 0 w 2438400"/>
                    <a:gd name="connsiteY8" fmla="*/ 3588435 h 3771900"/>
                    <a:gd name="connsiteX9" fmla="*/ 0 w 2438400"/>
                    <a:gd name="connsiteY9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438400 w 2438400"/>
                    <a:gd name="connsiteY2" fmla="*/ 18346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588435 h 3771900"/>
                    <a:gd name="connsiteX5" fmla="*/ 2254935 w 2438400"/>
                    <a:gd name="connsiteY5" fmla="*/ 3771900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438400 w 2438400"/>
                    <a:gd name="connsiteY5" fmla="*/ 3588435 h 3771900"/>
                    <a:gd name="connsiteX6" fmla="*/ 2254935 w 2438400"/>
                    <a:gd name="connsiteY6" fmla="*/ 3771900 h 3771900"/>
                    <a:gd name="connsiteX7" fmla="*/ 183465 w 2438400"/>
                    <a:gd name="connsiteY7" fmla="*/ 3771900 h 3771900"/>
                    <a:gd name="connsiteX8" fmla="*/ 0 w 2438400"/>
                    <a:gd name="connsiteY8" fmla="*/ 3588435 h 3771900"/>
                    <a:gd name="connsiteX9" fmla="*/ 0 w 2438400"/>
                    <a:gd name="connsiteY9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438400 w 2438400"/>
                    <a:gd name="connsiteY5" fmla="*/ 358843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286000 w 2438400"/>
                    <a:gd name="connsiteY5" fmla="*/ 346651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286000 w 2438400"/>
                    <a:gd name="connsiteY5" fmla="*/ 346651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286000 w 2438400"/>
                    <a:gd name="connsiteY5" fmla="*/ 346651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00"/>
                    <a:gd name="connsiteY0" fmla="*/ 183465 h 3771900"/>
                    <a:gd name="connsiteX1" fmla="*/ 183465 w 2438400"/>
                    <a:gd name="connsiteY1" fmla="*/ 0 h 3771900"/>
                    <a:gd name="connsiteX2" fmla="*/ 2209800 w 2438400"/>
                    <a:gd name="connsiteY2" fmla="*/ 244425 h 3771900"/>
                    <a:gd name="connsiteX3" fmla="*/ 2438400 w 2438400"/>
                    <a:gd name="connsiteY3" fmla="*/ 381000 h 3771900"/>
                    <a:gd name="connsiteX4" fmla="*/ 2438400 w 2438400"/>
                    <a:gd name="connsiteY4" fmla="*/ 3268980 h 3771900"/>
                    <a:gd name="connsiteX5" fmla="*/ 2286000 w 2438400"/>
                    <a:gd name="connsiteY5" fmla="*/ 3466515 h 3771900"/>
                    <a:gd name="connsiteX6" fmla="*/ 183465 w 2438400"/>
                    <a:gd name="connsiteY6" fmla="*/ 3771900 h 3771900"/>
                    <a:gd name="connsiteX7" fmla="*/ 0 w 2438400"/>
                    <a:gd name="connsiteY7" fmla="*/ 3588435 h 3771900"/>
                    <a:gd name="connsiteX8" fmla="*/ 0 w 2438400"/>
                    <a:gd name="connsiteY8" fmla="*/ 183465 h 3771900"/>
                    <a:gd name="connsiteX0" fmla="*/ 0 w 2438463"/>
                    <a:gd name="connsiteY0" fmla="*/ 183465 h 3771900"/>
                    <a:gd name="connsiteX1" fmla="*/ 183465 w 2438463"/>
                    <a:gd name="connsiteY1" fmla="*/ 0 h 3771900"/>
                    <a:gd name="connsiteX2" fmla="*/ 2209800 w 2438463"/>
                    <a:gd name="connsiteY2" fmla="*/ 244425 h 3771900"/>
                    <a:gd name="connsiteX3" fmla="*/ 2438400 w 2438463"/>
                    <a:gd name="connsiteY3" fmla="*/ 381000 h 3771900"/>
                    <a:gd name="connsiteX4" fmla="*/ 2438400 w 2438463"/>
                    <a:gd name="connsiteY4" fmla="*/ 3268980 h 3771900"/>
                    <a:gd name="connsiteX5" fmla="*/ 2286000 w 2438463"/>
                    <a:gd name="connsiteY5" fmla="*/ 3466515 h 3771900"/>
                    <a:gd name="connsiteX6" fmla="*/ 183465 w 2438463"/>
                    <a:gd name="connsiteY6" fmla="*/ 3771900 h 3771900"/>
                    <a:gd name="connsiteX7" fmla="*/ 0 w 2438463"/>
                    <a:gd name="connsiteY7" fmla="*/ 3588435 h 3771900"/>
                    <a:gd name="connsiteX8" fmla="*/ 0 w 2438463"/>
                    <a:gd name="connsiteY8" fmla="*/ 183465 h 3771900"/>
                    <a:gd name="connsiteX0" fmla="*/ 0 w 2438505"/>
                    <a:gd name="connsiteY0" fmla="*/ 183465 h 3771900"/>
                    <a:gd name="connsiteX1" fmla="*/ 183465 w 2438505"/>
                    <a:gd name="connsiteY1" fmla="*/ 0 h 3771900"/>
                    <a:gd name="connsiteX2" fmla="*/ 2209800 w 2438505"/>
                    <a:gd name="connsiteY2" fmla="*/ 244425 h 3771900"/>
                    <a:gd name="connsiteX3" fmla="*/ 2438400 w 2438505"/>
                    <a:gd name="connsiteY3" fmla="*/ 381000 h 3771900"/>
                    <a:gd name="connsiteX4" fmla="*/ 2438400 w 2438505"/>
                    <a:gd name="connsiteY4" fmla="*/ 3268980 h 3771900"/>
                    <a:gd name="connsiteX5" fmla="*/ 2286000 w 2438505"/>
                    <a:gd name="connsiteY5" fmla="*/ 3466515 h 3771900"/>
                    <a:gd name="connsiteX6" fmla="*/ 183465 w 2438505"/>
                    <a:gd name="connsiteY6" fmla="*/ 3771900 h 3771900"/>
                    <a:gd name="connsiteX7" fmla="*/ 0 w 2438505"/>
                    <a:gd name="connsiteY7" fmla="*/ 3588435 h 3771900"/>
                    <a:gd name="connsiteX8" fmla="*/ 0 w 2438505"/>
                    <a:gd name="connsiteY8" fmla="*/ 183465 h 3771900"/>
                    <a:gd name="connsiteX0" fmla="*/ 0 w 2438505"/>
                    <a:gd name="connsiteY0" fmla="*/ 183465 h 3771900"/>
                    <a:gd name="connsiteX1" fmla="*/ 183465 w 2438505"/>
                    <a:gd name="connsiteY1" fmla="*/ 0 h 3771900"/>
                    <a:gd name="connsiteX2" fmla="*/ 2209800 w 2438505"/>
                    <a:gd name="connsiteY2" fmla="*/ 244425 h 3771900"/>
                    <a:gd name="connsiteX3" fmla="*/ 2438400 w 2438505"/>
                    <a:gd name="connsiteY3" fmla="*/ 495300 h 3771900"/>
                    <a:gd name="connsiteX4" fmla="*/ 2438400 w 2438505"/>
                    <a:gd name="connsiteY4" fmla="*/ 3268980 h 3771900"/>
                    <a:gd name="connsiteX5" fmla="*/ 2286000 w 2438505"/>
                    <a:gd name="connsiteY5" fmla="*/ 3466515 h 3771900"/>
                    <a:gd name="connsiteX6" fmla="*/ 183465 w 2438505"/>
                    <a:gd name="connsiteY6" fmla="*/ 3771900 h 3771900"/>
                    <a:gd name="connsiteX7" fmla="*/ 0 w 2438505"/>
                    <a:gd name="connsiteY7" fmla="*/ 3588435 h 3771900"/>
                    <a:gd name="connsiteX8" fmla="*/ 0 w 2438505"/>
                    <a:gd name="connsiteY8" fmla="*/ 183465 h 3771900"/>
                    <a:gd name="connsiteX0" fmla="*/ 0 w 2439768"/>
                    <a:gd name="connsiteY0" fmla="*/ 183465 h 3771900"/>
                    <a:gd name="connsiteX1" fmla="*/ 183465 w 2439768"/>
                    <a:gd name="connsiteY1" fmla="*/ 0 h 3771900"/>
                    <a:gd name="connsiteX2" fmla="*/ 2209800 w 2439768"/>
                    <a:gd name="connsiteY2" fmla="*/ 244425 h 3771900"/>
                    <a:gd name="connsiteX3" fmla="*/ 2438400 w 2439768"/>
                    <a:gd name="connsiteY3" fmla="*/ 495300 h 3771900"/>
                    <a:gd name="connsiteX4" fmla="*/ 2438400 w 2439768"/>
                    <a:gd name="connsiteY4" fmla="*/ 3268980 h 3771900"/>
                    <a:gd name="connsiteX5" fmla="*/ 2286000 w 2439768"/>
                    <a:gd name="connsiteY5" fmla="*/ 3466515 h 3771900"/>
                    <a:gd name="connsiteX6" fmla="*/ 183465 w 2439768"/>
                    <a:gd name="connsiteY6" fmla="*/ 3771900 h 3771900"/>
                    <a:gd name="connsiteX7" fmla="*/ 0 w 2439768"/>
                    <a:gd name="connsiteY7" fmla="*/ 3588435 h 3771900"/>
                    <a:gd name="connsiteX8" fmla="*/ 0 w 2439768"/>
                    <a:gd name="connsiteY8" fmla="*/ 183465 h 3771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9768" h="3771900">
                      <a:moveTo>
                        <a:pt x="0" y="183465"/>
                      </a:moveTo>
                      <a:cubicBezTo>
                        <a:pt x="0" y="82140"/>
                        <a:pt x="82140" y="0"/>
                        <a:pt x="183465" y="0"/>
                      </a:cubicBezTo>
                      <a:lnTo>
                        <a:pt x="2209800" y="244425"/>
                      </a:lnTo>
                      <a:cubicBezTo>
                        <a:pt x="2339340" y="251850"/>
                        <a:pt x="2453640" y="381195"/>
                        <a:pt x="2438400" y="495300"/>
                      </a:cubicBezTo>
                      <a:lnTo>
                        <a:pt x="2438400" y="3268980"/>
                      </a:lnTo>
                      <a:cubicBezTo>
                        <a:pt x="2440940" y="3388165"/>
                        <a:pt x="2397760" y="3438770"/>
                        <a:pt x="2286000" y="3466515"/>
                      </a:cubicBezTo>
                      <a:cubicBezTo>
                        <a:pt x="1856838" y="3504615"/>
                        <a:pt x="620345" y="3733800"/>
                        <a:pt x="183465" y="3771900"/>
                      </a:cubicBezTo>
                      <a:cubicBezTo>
                        <a:pt x="82140" y="3771900"/>
                        <a:pt x="0" y="3689760"/>
                        <a:pt x="0" y="3588435"/>
                      </a:cubicBezTo>
                      <a:lnTo>
                        <a:pt x="0" y="183465"/>
                      </a:lnTo>
                      <a:close/>
                    </a:path>
                  </a:pathLst>
                </a:custGeom>
                <a:solidFill>
                  <a:schemeClr val="bg2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25">
                <a:extLst>
                  <a:ext uri="{FF2B5EF4-FFF2-40B4-BE49-F238E27FC236}">
                    <a16:creationId xmlns:a16="http://schemas.microsoft.com/office/drawing/2014/main" id="{8CAAEF5F-F705-492E-AA65-AC59D2E3112D}"/>
                  </a:ext>
                </a:extLst>
              </p:cNvPr>
              <p:cNvGrpSpPr/>
              <p:nvPr/>
            </p:nvGrpSpPr>
            <p:grpSpPr>
              <a:xfrm>
                <a:off x="2867299" y="1586026"/>
                <a:ext cx="1866749" cy="4021319"/>
                <a:chOff x="2886349" y="1557451"/>
                <a:chExt cx="1866749" cy="4021319"/>
              </a:xfrm>
            </p:grpSpPr>
            <p:grpSp>
              <p:nvGrpSpPr>
                <p:cNvPr id="16" name="Group 26">
                  <a:extLst>
                    <a:ext uri="{FF2B5EF4-FFF2-40B4-BE49-F238E27FC236}">
                      <a16:creationId xmlns:a16="http://schemas.microsoft.com/office/drawing/2014/main" id="{F6BF1891-3CFD-4B55-A0C4-531FA7D8A37B}"/>
                    </a:ext>
                  </a:extLst>
                </p:cNvPr>
                <p:cNvGrpSpPr/>
                <p:nvPr/>
              </p:nvGrpSpPr>
              <p:grpSpPr>
                <a:xfrm>
                  <a:off x="2886349" y="2096772"/>
                  <a:ext cx="1866749" cy="2948449"/>
                  <a:chOff x="7026499" y="3287979"/>
                  <a:chExt cx="1866749" cy="2948449"/>
                </a:xfrm>
              </p:grpSpPr>
              <p:sp>
                <p:nvSpPr>
                  <p:cNvPr id="20" name="Rectangle 20">
                    <a:extLst>
                      <a:ext uri="{FF2B5EF4-FFF2-40B4-BE49-F238E27FC236}">
                        <a16:creationId xmlns:a16="http://schemas.microsoft.com/office/drawing/2014/main" id="{46064DC3-CC49-49A2-9500-5E411F41A537}"/>
                      </a:ext>
                    </a:extLst>
                  </p:cNvPr>
                  <p:cNvSpPr/>
                  <p:nvPr/>
                </p:nvSpPr>
                <p:spPr>
                  <a:xfrm>
                    <a:off x="7028878" y="3287979"/>
                    <a:ext cx="976884" cy="1769794"/>
                  </a:xfrm>
                  <a:custGeom>
                    <a:avLst/>
                    <a:gdLst>
                      <a:gd name="connsiteX0" fmla="*/ 0 w 691605"/>
                      <a:gd name="connsiteY0" fmla="*/ 0 h 885824"/>
                      <a:gd name="connsiteX1" fmla="*/ 691605 w 691605"/>
                      <a:gd name="connsiteY1" fmla="*/ 0 h 885824"/>
                      <a:gd name="connsiteX2" fmla="*/ 691605 w 691605"/>
                      <a:gd name="connsiteY2" fmla="*/ 885824 h 885824"/>
                      <a:gd name="connsiteX3" fmla="*/ 0 w 691605"/>
                      <a:gd name="connsiteY3" fmla="*/ 885824 h 885824"/>
                      <a:gd name="connsiteX4" fmla="*/ 0 w 691605"/>
                      <a:gd name="connsiteY4" fmla="*/ 0 h 885824"/>
                      <a:gd name="connsiteX0" fmla="*/ 0 w 691605"/>
                      <a:gd name="connsiteY0" fmla="*/ 342900 h 1228724"/>
                      <a:gd name="connsiteX1" fmla="*/ 421730 w 691605"/>
                      <a:gd name="connsiteY1" fmla="*/ 0 h 1228724"/>
                      <a:gd name="connsiteX2" fmla="*/ 691605 w 691605"/>
                      <a:gd name="connsiteY2" fmla="*/ 1228724 h 1228724"/>
                      <a:gd name="connsiteX3" fmla="*/ 0 w 691605"/>
                      <a:gd name="connsiteY3" fmla="*/ 1228724 h 1228724"/>
                      <a:gd name="connsiteX4" fmla="*/ 0 w 691605"/>
                      <a:gd name="connsiteY4" fmla="*/ 342900 h 1228724"/>
                      <a:gd name="connsiteX0" fmla="*/ 0 w 697955"/>
                      <a:gd name="connsiteY0" fmla="*/ 342900 h 1228724"/>
                      <a:gd name="connsiteX1" fmla="*/ 421730 w 697955"/>
                      <a:gd name="connsiteY1" fmla="*/ 0 h 1228724"/>
                      <a:gd name="connsiteX2" fmla="*/ 697955 w 697955"/>
                      <a:gd name="connsiteY2" fmla="*/ 768349 h 1228724"/>
                      <a:gd name="connsiteX3" fmla="*/ 0 w 697955"/>
                      <a:gd name="connsiteY3" fmla="*/ 1228724 h 1228724"/>
                      <a:gd name="connsiteX4" fmla="*/ 0 w 697955"/>
                      <a:gd name="connsiteY4" fmla="*/ 342900 h 1228724"/>
                      <a:gd name="connsiteX0" fmla="*/ 0 w 697955"/>
                      <a:gd name="connsiteY0" fmla="*/ 342900 h 1308099"/>
                      <a:gd name="connsiteX1" fmla="*/ 421730 w 697955"/>
                      <a:gd name="connsiteY1" fmla="*/ 0 h 1308099"/>
                      <a:gd name="connsiteX2" fmla="*/ 697955 w 697955"/>
                      <a:gd name="connsiteY2" fmla="*/ 768349 h 1308099"/>
                      <a:gd name="connsiteX3" fmla="*/ 0 w 697955"/>
                      <a:gd name="connsiteY3" fmla="*/ 1308099 h 1308099"/>
                      <a:gd name="connsiteX4" fmla="*/ 0 w 697955"/>
                      <a:gd name="connsiteY4" fmla="*/ 342900 h 1308099"/>
                      <a:gd name="connsiteX0" fmla="*/ 0 w 696258"/>
                      <a:gd name="connsiteY0" fmla="*/ 342900 h 1308099"/>
                      <a:gd name="connsiteX1" fmla="*/ 421730 w 696258"/>
                      <a:gd name="connsiteY1" fmla="*/ 0 h 1308099"/>
                      <a:gd name="connsiteX2" fmla="*/ 696258 w 696258"/>
                      <a:gd name="connsiteY2" fmla="*/ 761411 h 1308099"/>
                      <a:gd name="connsiteX3" fmla="*/ 0 w 696258"/>
                      <a:gd name="connsiteY3" fmla="*/ 1308099 h 1308099"/>
                      <a:gd name="connsiteX4" fmla="*/ 0 w 696258"/>
                      <a:gd name="connsiteY4" fmla="*/ 342900 h 1308099"/>
                      <a:gd name="connsiteX0" fmla="*/ 0 w 696258"/>
                      <a:gd name="connsiteY0" fmla="*/ 342900 h 1309834"/>
                      <a:gd name="connsiteX1" fmla="*/ 421730 w 696258"/>
                      <a:gd name="connsiteY1" fmla="*/ 0 h 1309834"/>
                      <a:gd name="connsiteX2" fmla="*/ 696258 w 696258"/>
                      <a:gd name="connsiteY2" fmla="*/ 761411 h 1309834"/>
                      <a:gd name="connsiteX3" fmla="*/ 0 w 696258"/>
                      <a:gd name="connsiteY3" fmla="*/ 1309834 h 1309834"/>
                      <a:gd name="connsiteX4" fmla="*/ 0 w 696258"/>
                      <a:gd name="connsiteY4" fmla="*/ 342900 h 1309834"/>
                      <a:gd name="connsiteX0" fmla="*/ 0 w 696258"/>
                      <a:gd name="connsiteY0" fmla="*/ 322088 h 1289022"/>
                      <a:gd name="connsiteX1" fmla="*/ 443794 w 696258"/>
                      <a:gd name="connsiteY1" fmla="*/ 0 h 1289022"/>
                      <a:gd name="connsiteX2" fmla="*/ 696258 w 696258"/>
                      <a:gd name="connsiteY2" fmla="*/ 740599 h 1289022"/>
                      <a:gd name="connsiteX3" fmla="*/ 0 w 696258"/>
                      <a:gd name="connsiteY3" fmla="*/ 1289022 h 1289022"/>
                      <a:gd name="connsiteX4" fmla="*/ 0 w 696258"/>
                      <a:gd name="connsiteY4" fmla="*/ 322088 h 12890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258" h="1289022">
                        <a:moveTo>
                          <a:pt x="0" y="322088"/>
                        </a:moveTo>
                        <a:lnTo>
                          <a:pt x="443794" y="0"/>
                        </a:lnTo>
                        <a:lnTo>
                          <a:pt x="696258" y="740599"/>
                        </a:lnTo>
                        <a:lnTo>
                          <a:pt x="0" y="1289022"/>
                        </a:lnTo>
                        <a:lnTo>
                          <a:pt x="0" y="3220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en-US" sz="16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Rectangle 21">
                    <a:extLst>
                      <a:ext uri="{FF2B5EF4-FFF2-40B4-BE49-F238E27FC236}">
                        <a16:creationId xmlns:a16="http://schemas.microsoft.com/office/drawing/2014/main" id="{BB16FE98-FC8B-442F-84ED-D1AF6C8CC5F9}"/>
                      </a:ext>
                    </a:extLst>
                  </p:cNvPr>
                  <p:cNvSpPr/>
                  <p:nvPr/>
                </p:nvSpPr>
                <p:spPr>
                  <a:xfrm>
                    <a:off x="7647888" y="3288951"/>
                    <a:ext cx="1242979" cy="1018340"/>
                  </a:xfrm>
                  <a:custGeom>
                    <a:avLst/>
                    <a:gdLst>
                      <a:gd name="connsiteX0" fmla="*/ 0 w 560295"/>
                      <a:gd name="connsiteY0" fmla="*/ 0 h 761859"/>
                      <a:gd name="connsiteX1" fmla="*/ 560295 w 560295"/>
                      <a:gd name="connsiteY1" fmla="*/ 0 h 761859"/>
                      <a:gd name="connsiteX2" fmla="*/ 560295 w 560295"/>
                      <a:gd name="connsiteY2" fmla="*/ 761859 h 761859"/>
                      <a:gd name="connsiteX3" fmla="*/ 0 w 560295"/>
                      <a:gd name="connsiteY3" fmla="*/ 761859 h 761859"/>
                      <a:gd name="connsiteX4" fmla="*/ 0 w 560295"/>
                      <a:gd name="connsiteY4" fmla="*/ 0 h 761859"/>
                      <a:gd name="connsiteX0" fmla="*/ 0 w 857952"/>
                      <a:gd name="connsiteY0" fmla="*/ 0 h 792815"/>
                      <a:gd name="connsiteX1" fmla="*/ 560295 w 857952"/>
                      <a:gd name="connsiteY1" fmla="*/ 0 h 792815"/>
                      <a:gd name="connsiteX2" fmla="*/ 857952 w 857952"/>
                      <a:gd name="connsiteY2" fmla="*/ 792815 h 792815"/>
                      <a:gd name="connsiteX3" fmla="*/ 0 w 857952"/>
                      <a:gd name="connsiteY3" fmla="*/ 761859 h 792815"/>
                      <a:gd name="connsiteX4" fmla="*/ 0 w 857952"/>
                      <a:gd name="connsiteY4" fmla="*/ 0 h 792815"/>
                      <a:gd name="connsiteX0" fmla="*/ 0 w 857952"/>
                      <a:gd name="connsiteY0" fmla="*/ 0 h 792815"/>
                      <a:gd name="connsiteX1" fmla="*/ 560295 w 857952"/>
                      <a:gd name="connsiteY1" fmla="*/ 0 h 792815"/>
                      <a:gd name="connsiteX2" fmla="*/ 857952 w 857952"/>
                      <a:gd name="connsiteY2" fmla="*/ 792815 h 792815"/>
                      <a:gd name="connsiteX3" fmla="*/ 278606 w 857952"/>
                      <a:gd name="connsiteY3" fmla="*/ 764240 h 792815"/>
                      <a:gd name="connsiteX4" fmla="*/ 0 w 857952"/>
                      <a:gd name="connsiteY4" fmla="*/ 0 h 792815"/>
                      <a:gd name="connsiteX0" fmla="*/ 0 w 857952"/>
                      <a:gd name="connsiteY0" fmla="*/ 0 h 792815"/>
                      <a:gd name="connsiteX1" fmla="*/ 557914 w 857952"/>
                      <a:gd name="connsiteY1" fmla="*/ 69056 h 792815"/>
                      <a:gd name="connsiteX2" fmla="*/ 857952 w 857952"/>
                      <a:gd name="connsiteY2" fmla="*/ 792815 h 792815"/>
                      <a:gd name="connsiteX3" fmla="*/ 278606 w 857952"/>
                      <a:gd name="connsiteY3" fmla="*/ 764240 h 792815"/>
                      <a:gd name="connsiteX4" fmla="*/ 0 w 857952"/>
                      <a:gd name="connsiteY4" fmla="*/ 0 h 792815"/>
                      <a:gd name="connsiteX0" fmla="*/ 0 w 857952"/>
                      <a:gd name="connsiteY0" fmla="*/ 0 h 792815"/>
                      <a:gd name="connsiteX1" fmla="*/ 557914 w 857952"/>
                      <a:gd name="connsiteY1" fmla="*/ 69056 h 792815"/>
                      <a:gd name="connsiteX2" fmla="*/ 857952 w 857952"/>
                      <a:gd name="connsiteY2" fmla="*/ 792815 h 792815"/>
                      <a:gd name="connsiteX3" fmla="*/ 278606 w 857952"/>
                      <a:gd name="connsiteY3" fmla="*/ 764240 h 792815"/>
                      <a:gd name="connsiteX4" fmla="*/ 0 w 857952"/>
                      <a:gd name="connsiteY4" fmla="*/ 0 h 792815"/>
                      <a:gd name="connsiteX0" fmla="*/ 0 w 857952"/>
                      <a:gd name="connsiteY0" fmla="*/ 0 h 792815"/>
                      <a:gd name="connsiteX1" fmla="*/ 557914 w 857952"/>
                      <a:gd name="connsiteY1" fmla="*/ 69056 h 792815"/>
                      <a:gd name="connsiteX2" fmla="*/ 857952 w 857952"/>
                      <a:gd name="connsiteY2" fmla="*/ 792815 h 792815"/>
                      <a:gd name="connsiteX3" fmla="*/ 278606 w 857952"/>
                      <a:gd name="connsiteY3" fmla="*/ 764240 h 792815"/>
                      <a:gd name="connsiteX4" fmla="*/ 0 w 857952"/>
                      <a:gd name="connsiteY4" fmla="*/ 0 h 792815"/>
                      <a:gd name="connsiteX0" fmla="*/ 0 w 838902"/>
                      <a:gd name="connsiteY0" fmla="*/ 0 h 788053"/>
                      <a:gd name="connsiteX1" fmla="*/ 557914 w 838902"/>
                      <a:gd name="connsiteY1" fmla="*/ 69056 h 788053"/>
                      <a:gd name="connsiteX2" fmla="*/ 838902 w 838902"/>
                      <a:gd name="connsiteY2" fmla="*/ 788053 h 788053"/>
                      <a:gd name="connsiteX3" fmla="*/ 278606 w 838902"/>
                      <a:gd name="connsiteY3" fmla="*/ 764240 h 788053"/>
                      <a:gd name="connsiteX4" fmla="*/ 0 w 838902"/>
                      <a:gd name="connsiteY4" fmla="*/ 0 h 788053"/>
                      <a:gd name="connsiteX0" fmla="*/ 0 w 848427"/>
                      <a:gd name="connsiteY0" fmla="*/ 0 h 788053"/>
                      <a:gd name="connsiteX1" fmla="*/ 557914 w 848427"/>
                      <a:gd name="connsiteY1" fmla="*/ 69056 h 788053"/>
                      <a:gd name="connsiteX2" fmla="*/ 848427 w 848427"/>
                      <a:gd name="connsiteY2" fmla="*/ 788053 h 788053"/>
                      <a:gd name="connsiteX3" fmla="*/ 278606 w 848427"/>
                      <a:gd name="connsiteY3" fmla="*/ 764240 h 788053"/>
                      <a:gd name="connsiteX4" fmla="*/ 0 w 848427"/>
                      <a:gd name="connsiteY4" fmla="*/ 0 h 788053"/>
                      <a:gd name="connsiteX0" fmla="*/ 0 w 848427"/>
                      <a:gd name="connsiteY0" fmla="*/ 0 h 788053"/>
                      <a:gd name="connsiteX1" fmla="*/ 557914 w 848427"/>
                      <a:gd name="connsiteY1" fmla="*/ 69056 h 788053"/>
                      <a:gd name="connsiteX2" fmla="*/ 848427 w 848427"/>
                      <a:gd name="connsiteY2" fmla="*/ 788053 h 788053"/>
                      <a:gd name="connsiteX3" fmla="*/ 273843 w 848427"/>
                      <a:gd name="connsiteY3" fmla="*/ 759478 h 788053"/>
                      <a:gd name="connsiteX4" fmla="*/ 0 w 848427"/>
                      <a:gd name="connsiteY4" fmla="*/ 0 h 788053"/>
                      <a:gd name="connsiteX0" fmla="*/ 0 w 848427"/>
                      <a:gd name="connsiteY0" fmla="*/ 0 h 788053"/>
                      <a:gd name="connsiteX1" fmla="*/ 557914 w 848427"/>
                      <a:gd name="connsiteY1" fmla="*/ 69056 h 788053"/>
                      <a:gd name="connsiteX2" fmla="*/ 848427 w 848427"/>
                      <a:gd name="connsiteY2" fmla="*/ 788053 h 788053"/>
                      <a:gd name="connsiteX3" fmla="*/ 273843 w 848427"/>
                      <a:gd name="connsiteY3" fmla="*/ 757097 h 788053"/>
                      <a:gd name="connsiteX4" fmla="*/ 0 w 848427"/>
                      <a:gd name="connsiteY4" fmla="*/ 0 h 788053"/>
                      <a:gd name="connsiteX0" fmla="*/ 0 w 848427"/>
                      <a:gd name="connsiteY0" fmla="*/ 0 h 788053"/>
                      <a:gd name="connsiteX1" fmla="*/ 557914 w 848427"/>
                      <a:gd name="connsiteY1" fmla="*/ 69056 h 788053"/>
                      <a:gd name="connsiteX2" fmla="*/ 848427 w 848427"/>
                      <a:gd name="connsiteY2" fmla="*/ 788053 h 788053"/>
                      <a:gd name="connsiteX3" fmla="*/ 269080 w 848427"/>
                      <a:gd name="connsiteY3" fmla="*/ 759478 h 788053"/>
                      <a:gd name="connsiteX4" fmla="*/ 0 w 848427"/>
                      <a:gd name="connsiteY4" fmla="*/ 0 h 788053"/>
                      <a:gd name="connsiteX0" fmla="*/ 0 w 848427"/>
                      <a:gd name="connsiteY0" fmla="*/ 0 h 795197"/>
                      <a:gd name="connsiteX1" fmla="*/ 557914 w 848427"/>
                      <a:gd name="connsiteY1" fmla="*/ 69056 h 795197"/>
                      <a:gd name="connsiteX2" fmla="*/ 848427 w 848427"/>
                      <a:gd name="connsiteY2" fmla="*/ 795197 h 795197"/>
                      <a:gd name="connsiteX3" fmla="*/ 269080 w 848427"/>
                      <a:gd name="connsiteY3" fmla="*/ 759478 h 795197"/>
                      <a:gd name="connsiteX4" fmla="*/ 0 w 848427"/>
                      <a:gd name="connsiteY4" fmla="*/ 0 h 795197"/>
                      <a:gd name="connsiteX0" fmla="*/ 0 w 850808"/>
                      <a:gd name="connsiteY0" fmla="*/ 0 h 788053"/>
                      <a:gd name="connsiteX1" fmla="*/ 560295 w 850808"/>
                      <a:gd name="connsiteY1" fmla="*/ 61912 h 788053"/>
                      <a:gd name="connsiteX2" fmla="*/ 850808 w 850808"/>
                      <a:gd name="connsiteY2" fmla="*/ 788053 h 788053"/>
                      <a:gd name="connsiteX3" fmla="*/ 271461 w 850808"/>
                      <a:gd name="connsiteY3" fmla="*/ 752334 h 788053"/>
                      <a:gd name="connsiteX4" fmla="*/ 0 w 850808"/>
                      <a:gd name="connsiteY4" fmla="*/ 0 h 788053"/>
                      <a:gd name="connsiteX0" fmla="*/ 0 w 855571"/>
                      <a:gd name="connsiteY0" fmla="*/ 0 h 792815"/>
                      <a:gd name="connsiteX1" fmla="*/ 560295 w 855571"/>
                      <a:gd name="connsiteY1" fmla="*/ 61912 h 792815"/>
                      <a:gd name="connsiteX2" fmla="*/ 855571 w 855571"/>
                      <a:gd name="connsiteY2" fmla="*/ 792815 h 792815"/>
                      <a:gd name="connsiteX3" fmla="*/ 271461 w 855571"/>
                      <a:gd name="connsiteY3" fmla="*/ 752334 h 792815"/>
                      <a:gd name="connsiteX4" fmla="*/ 0 w 855571"/>
                      <a:gd name="connsiteY4" fmla="*/ 0 h 792815"/>
                      <a:gd name="connsiteX0" fmla="*/ 0 w 855571"/>
                      <a:gd name="connsiteY0" fmla="*/ 0 h 790434"/>
                      <a:gd name="connsiteX1" fmla="*/ 560295 w 855571"/>
                      <a:gd name="connsiteY1" fmla="*/ 59531 h 790434"/>
                      <a:gd name="connsiteX2" fmla="*/ 855571 w 855571"/>
                      <a:gd name="connsiteY2" fmla="*/ 790434 h 790434"/>
                      <a:gd name="connsiteX3" fmla="*/ 271461 w 855571"/>
                      <a:gd name="connsiteY3" fmla="*/ 749953 h 790434"/>
                      <a:gd name="connsiteX4" fmla="*/ 0 w 855571"/>
                      <a:gd name="connsiteY4" fmla="*/ 0 h 790434"/>
                      <a:gd name="connsiteX0" fmla="*/ 0 w 855571"/>
                      <a:gd name="connsiteY0" fmla="*/ 0 h 790434"/>
                      <a:gd name="connsiteX1" fmla="*/ 560295 w 855571"/>
                      <a:gd name="connsiteY1" fmla="*/ 59531 h 790434"/>
                      <a:gd name="connsiteX2" fmla="*/ 855571 w 855571"/>
                      <a:gd name="connsiteY2" fmla="*/ 790434 h 790434"/>
                      <a:gd name="connsiteX3" fmla="*/ 273842 w 855571"/>
                      <a:gd name="connsiteY3" fmla="*/ 759478 h 790434"/>
                      <a:gd name="connsiteX4" fmla="*/ 0 w 855571"/>
                      <a:gd name="connsiteY4" fmla="*/ 0 h 790434"/>
                      <a:gd name="connsiteX0" fmla="*/ 0 w 855571"/>
                      <a:gd name="connsiteY0" fmla="*/ 0 h 790434"/>
                      <a:gd name="connsiteX1" fmla="*/ 560295 w 855571"/>
                      <a:gd name="connsiteY1" fmla="*/ 59531 h 790434"/>
                      <a:gd name="connsiteX2" fmla="*/ 855571 w 855571"/>
                      <a:gd name="connsiteY2" fmla="*/ 790434 h 790434"/>
                      <a:gd name="connsiteX3" fmla="*/ 273842 w 855571"/>
                      <a:gd name="connsiteY3" fmla="*/ 759478 h 790434"/>
                      <a:gd name="connsiteX4" fmla="*/ 0 w 855571"/>
                      <a:gd name="connsiteY4" fmla="*/ 0 h 790434"/>
                      <a:gd name="connsiteX0" fmla="*/ 0 w 857952"/>
                      <a:gd name="connsiteY0" fmla="*/ 0 h 788052"/>
                      <a:gd name="connsiteX1" fmla="*/ 562676 w 857952"/>
                      <a:gd name="connsiteY1" fmla="*/ 57149 h 788052"/>
                      <a:gd name="connsiteX2" fmla="*/ 857952 w 857952"/>
                      <a:gd name="connsiteY2" fmla="*/ 788052 h 788052"/>
                      <a:gd name="connsiteX3" fmla="*/ 276223 w 857952"/>
                      <a:gd name="connsiteY3" fmla="*/ 757096 h 788052"/>
                      <a:gd name="connsiteX4" fmla="*/ 0 w 857952"/>
                      <a:gd name="connsiteY4" fmla="*/ 0 h 788052"/>
                      <a:gd name="connsiteX0" fmla="*/ 0 w 857952"/>
                      <a:gd name="connsiteY0" fmla="*/ 0 h 788052"/>
                      <a:gd name="connsiteX1" fmla="*/ 562676 w 857952"/>
                      <a:gd name="connsiteY1" fmla="*/ 57149 h 788052"/>
                      <a:gd name="connsiteX2" fmla="*/ 857952 w 857952"/>
                      <a:gd name="connsiteY2" fmla="*/ 788052 h 788052"/>
                      <a:gd name="connsiteX3" fmla="*/ 219822 w 857952"/>
                      <a:gd name="connsiteY3" fmla="*/ 786151 h 788052"/>
                      <a:gd name="connsiteX4" fmla="*/ 0 w 857952"/>
                      <a:gd name="connsiteY4" fmla="*/ 0 h 788052"/>
                      <a:gd name="connsiteX0" fmla="*/ 0 w 857952"/>
                      <a:gd name="connsiteY0" fmla="*/ 0 h 788052"/>
                      <a:gd name="connsiteX1" fmla="*/ 562676 w 857952"/>
                      <a:gd name="connsiteY1" fmla="*/ 57149 h 788052"/>
                      <a:gd name="connsiteX2" fmla="*/ 857952 w 857952"/>
                      <a:gd name="connsiteY2" fmla="*/ 788052 h 788052"/>
                      <a:gd name="connsiteX3" fmla="*/ 211277 w 857952"/>
                      <a:gd name="connsiteY3" fmla="*/ 787860 h 788052"/>
                      <a:gd name="connsiteX4" fmla="*/ 0 w 857952"/>
                      <a:gd name="connsiteY4" fmla="*/ 0 h 788052"/>
                      <a:gd name="connsiteX0" fmla="*/ 0 w 857952"/>
                      <a:gd name="connsiteY0" fmla="*/ 0 h 788052"/>
                      <a:gd name="connsiteX1" fmla="*/ 562676 w 857952"/>
                      <a:gd name="connsiteY1" fmla="*/ 57149 h 788052"/>
                      <a:gd name="connsiteX2" fmla="*/ 857952 w 857952"/>
                      <a:gd name="connsiteY2" fmla="*/ 788052 h 788052"/>
                      <a:gd name="connsiteX3" fmla="*/ 223241 w 857952"/>
                      <a:gd name="connsiteY3" fmla="*/ 779314 h 788052"/>
                      <a:gd name="connsiteX4" fmla="*/ 0 w 857952"/>
                      <a:gd name="connsiteY4" fmla="*/ 0 h 788052"/>
                      <a:gd name="connsiteX0" fmla="*/ 0 w 857952"/>
                      <a:gd name="connsiteY0" fmla="*/ 0 h 788052"/>
                      <a:gd name="connsiteX1" fmla="*/ 562676 w 857952"/>
                      <a:gd name="connsiteY1" fmla="*/ 57149 h 788052"/>
                      <a:gd name="connsiteX2" fmla="*/ 857952 w 857952"/>
                      <a:gd name="connsiteY2" fmla="*/ 788052 h 788052"/>
                      <a:gd name="connsiteX3" fmla="*/ 223241 w 857952"/>
                      <a:gd name="connsiteY3" fmla="*/ 787860 h 788052"/>
                      <a:gd name="connsiteX4" fmla="*/ 0 w 857952"/>
                      <a:gd name="connsiteY4" fmla="*/ 0 h 788052"/>
                      <a:gd name="connsiteX0" fmla="*/ 0 w 893844"/>
                      <a:gd name="connsiteY0" fmla="*/ 0 h 736779"/>
                      <a:gd name="connsiteX1" fmla="*/ 598568 w 893844"/>
                      <a:gd name="connsiteY1" fmla="*/ 5876 h 736779"/>
                      <a:gd name="connsiteX2" fmla="*/ 893844 w 893844"/>
                      <a:gd name="connsiteY2" fmla="*/ 736779 h 736779"/>
                      <a:gd name="connsiteX3" fmla="*/ 259133 w 893844"/>
                      <a:gd name="connsiteY3" fmla="*/ 736587 h 736779"/>
                      <a:gd name="connsiteX4" fmla="*/ 0 w 893844"/>
                      <a:gd name="connsiteY4" fmla="*/ 0 h 736779"/>
                      <a:gd name="connsiteX0" fmla="*/ 0 w 892135"/>
                      <a:gd name="connsiteY0" fmla="*/ 960 h 730903"/>
                      <a:gd name="connsiteX1" fmla="*/ 596859 w 892135"/>
                      <a:gd name="connsiteY1" fmla="*/ 0 h 730903"/>
                      <a:gd name="connsiteX2" fmla="*/ 892135 w 892135"/>
                      <a:gd name="connsiteY2" fmla="*/ 730903 h 730903"/>
                      <a:gd name="connsiteX3" fmla="*/ 257424 w 892135"/>
                      <a:gd name="connsiteY3" fmla="*/ 730711 h 730903"/>
                      <a:gd name="connsiteX4" fmla="*/ 0 w 892135"/>
                      <a:gd name="connsiteY4" fmla="*/ 960 h 730903"/>
                      <a:gd name="connsiteX0" fmla="*/ 0 w 892135"/>
                      <a:gd name="connsiteY0" fmla="*/ 960 h 730903"/>
                      <a:gd name="connsiteX1" fmla="*/ 596859 w 892135"/>
                      <a:gd name="connsiteY1" fmla="*/ 0 h 730903"/>
                      <a:gd name="connsiteX2" fmla="*/ 892135 w 892135"/>
                      <a:gd name="connsiteY2" fmla="*/ 730903 h 730903"/>
                      <a:gd name="connsiteX3" fmla="*/ 257424 w 892135"/>
                      <a:gd name="connsiteY3" fmla="*/ 730711 h 730903"/>
                      <a:gd name="connsiteX4" fmla="*/ 0 w 892135"/>
                      <a:gd name="connsiteY4" fmla="*/ 960 h 730903"/>
                      <a:gd name="connsiteX0" fmla="*/ 0 w 892135"/>
                      <a:gd name="connsiteY0" fmla="*/ 960 h 730903"/>
                      <a:gd name="connsiteX1" fmla="*/ 596859 w 892135"/>
                      <a:gd name="connsiteY1" fmla="*/ 0 h 730903"/>
                      <a:gd name="connsiteX2" fmla="*/ 892135 w 892135"/>
                      <a:gd name="connsiteY2" fmla="*/ 730903 h 730903"/>
                      <a:gd name="connsiteX3" fmla="*/ 257424 w 892135"/>
                      <a:gd name="connsiteY3" fmla="*/ 730711 h 730903"/>
                      <a:gd name="connsiteX4" fmla="*/ 0 w 892135"/>
                      <a:gd name="connsiteY4" fmla="*/ 960 h 730903"/>
                      <a:gd name="connsiteX0" fmla="*/ 0 w 892135"/>
                      <a:gd name="connsiteY0" fmla="*/ 960 h 730903"/>
                      <a:gd name="connsiteX1" fmla="*/ 596859 w 892135"/>
                      <a:gd name="connsiteY1" fmla="*/ 0 h 730903"/>
                      <a:gd name="connsiteX2" fmla="*/ 892135 w 892135"/>
                      <a:gd name="connsiteY2" fmla="*/ 730903 h 730903"/>
                      <a:gd name="connsiteX3" fmla="*/ 255715 w 892135"/>
                      <a:gd name="connsiteY3" fmla="*/ 730711 h 730903"/>
                      <a:gd name="connsiteX4" fmla="*/ 0 w 892135"/>
                      <a:gd name="connsiteY4" fmla="*/ 960 h 730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2135" h="730903">
                        <a:moveTo>
                          <a:pt x="0" y="960"/>
                        </a:moveTo>
                        <a:lnTo>
                          <a:pt x="596859" y="0"/>
                        </a:lnTo>
                        <a:lnTo>
                          <a:pt x="892135" y="730903"/>
                        </a:lnTo>
                        <a:lnTo>
                          <a:pt x="255715" y="730711"/>
                        </a:lnTo>
                        <a:lnTo>
                          <a:pt x="0" y="96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en-US" sz="16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Freeform: Shape 32">
                    <a:extLst>
                      <a:ext uri="{FF2B5EF4-FFF2-40B4-BE49-F238E27FC236}">
                        <a16:creationId xmlns:a16="http://schemas.microsoft.com/office/drawing/2014/main" id="{B166B194-71F4-44FB-B95A-3947F81610E8}"/>
                      </a:ext>
                    </a:extLst>
                  </p:cNvPr>
                  <p:cNvSpPr/>
                  <p:nvPr/>
                </p:nvSpPr>
                <p:spPr>
                  <a:xfrm>
                    <a:off x="7026499" y="4984129"/>
                    <a:ext cx="1016184" cy="1252299"/>
                  </a:xfrm>
                  <a:custGeom>
                    <a:avLst/>
                    <a:gdLst>
                      <a:gd name="connsiteX0" fmla="*/ 1016184 w 1016184"/>
                      <a:gd name="connsiteY0" fmla="*/ 0 h 1252299"/>
                      <a:gd name="connsiteX1" fmla="*/ 1016184 w 1016184"/>
                      <a:gd name="connsiteY1" fmla="*/ 1041086 h 1252299"/>
                      <a:gd name="connsiteX2" fmla="*/ 904740 w 1016184"/>
                      <a:gd name="connsiteY2" fmla="*/ 1153024 h 1252299"/>
                      <a:gd name="connsiteX3" fmla="*/ 108571 w 1016184"/>
                      <a:gd name="connsiteY3" fmla="*/ 1252299 h 1252299"/>
                      <a:gd name="connsiteX4" fmla="*/ 1619 w 1016184"/>
                      <a:gd name="connsiteY4" fmla="*/ 1063649 h 1252299"/>
                      <a:gd name="connsiteX5" fmla="*/ 1981 w 1016184"/>
                      <a:gd name="connsiteY5" fmla="*/ 66549 h 1252299"/>
                      <a:gd name="connsiteX6" fmla="*/ 1016184 w 1016184"/>
                      <a:gd name="connsiteY6" fmla="*/ 0 h 1252299"/>
                      <a:gd name="connsiteX0" fmla="*/ 1016184 w 1016184"/>
                      <a:gd name="connsiteY0" fmla="*/ 0 h 1252299"/>
                      <a:gd name="connsiteX1" fmla="*/ 1016184 w 1016184"/>
                      <a:gd name="connsiteY1" fmla="*/ 1041086 h 1252299"/>
                      <a:gd name="connsiteX2" fmla="*/ 904740 w 1016184"/>
                      <a:gd name="connsiteY2" fmla="*/ 1153024 h 1252299"/>
                      <a:gd name="connsiteX3" fmla="*/ 108571 w 1016184"/>
                      <a:gd name="connsiteY3" fmla="*/ 1252299 h 1252299"/>
                      <a:gd name="connsiteX4" fmla="*/ 1619 w 1016184"/>
                      <a:gd name="connsiteY4" fmla="*/ 1063649 h 1252299"/>
                      <a:gd name="connsiteX5" fmla="*/ 1981 w 1016184"/>
                      <a:gd name="connsiteY5" fmla="*/ 66549 h 1252299"/>
                      <a:gd name="connsiteX6" fmla="*/ 1016184 w 1016184"/>
                      <a:gd name="connsiteY6" fmla="*/ 0 h 1252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6184" h="1252299">
                        <a:moveTo>
                          <a:pt x="1016184" y="0"/>
                        </a:moveTo>
                        <a:lnTo>
                          <a:pt x="1016184" y="1041086"/>
                        </a:lnTo>
                        <a:cubicBezTo>
                          <a:pt x="1016184" y="1102907"/>
                          <a:pt x="966288" y="1153024"/>
                          <a:pt x="904740" y="1153024"/>
                        </a:cubicBezTo>
                        <a:lnTo>
                          <a:pt x="108571" y="1252299"/>
                        </a:lnTo>
                        <a:cubicBezTo>
                          <a:pt x="20067" y="1243274"/>
                          <a:pt x="-7366" y="1211208"/>
                          <a:pt x="1619" y="1063649"/>
                        </a:cubicBezTo>
                        <a:cubicBezTo>
                          <a:pt x="1740" y="731282"/>
                          <a:pt x="1860" y="398916"/>
                          <a:pt x="1981" y="66549"/>
                        </a:cubicBezTo>
                        <a:lnTo>
                          <a:pt x="101618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 defTabSz="914400">
                      <a:defRPr/>
                    </a:pPr>
                    <a:endParaRPr lang="en-US" sz="16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Freeform: Shape 33">
                    <a:extLst>
                      <a:ext uri="{FF2B5EF4-FFF2-40B4-BE49-F238E27FC236}">
                        <a16:creationId xmlns:a16="http://schemas.microsoft.com/office/drawing/2014/main" id="{D1C40B1D-CA39-40A6-9E7C-2DC2315590DE}"/>
                      </a:ext>
                    </a:extLst>
                  </p:cNvPr>
                  <p:cNvSpPr/>
                  <p:nvPr/>
                </p:nvSpPr>
                <p:spPr>
                  <a:xfrm>
                    <a:off x="7028881" y="4302528"/>
                    <a:ext cx="1864367" cy="752863"/>
                  </a:xfrm>
                  <a:custGeom>
                    <a:avLst/>
                    <a:gdLst>
                      <a:gd name="connsiteX0" fmla="*/ 962891 w 1852461"/>
                      <a:gd name="connsiteY0" fmla="*/ 0 h 736195"/>
                      <a:gd name="connsiteX1" fmla="*/ 1161792 w 1852461"/>
                      <a:gd name="connsiteY1" fmla="*/ 0 h 736195"/>
                      <a:gd name="connsiteX2" fmla="*/ 1183034 w 1852461"/>
                      <a:gd name="connsiteY2" fmla="*/ 525 h 736195"/>
                      <a:gd name="connsiteX3" fmla="*/ 1234954 w 1852461"/>
                      <a:gd name="connsiteY3" fmla="*/ 0 h 736195"/>
                      <a:gd name="connsiteX4" fmla="*/ 1803706 w 1852461"/>
                      <a:gd name="connsiteY4" fmla="*/ 0 h 736195"/>
                      <a:gd name="connsiteX5" fmla="*/ 1852461 w 1852461"/>
                      <a:gd name="connsiteY5" fmla="*/ 1205 h 736195"/>
                      <a:gd name="connsiteX6" fmla="*/ 1002295 w 1852461"/>
                      <a:gd name="connsiteY6" fmla="*/ 612333 h 736195"/>
                      <a:gd name="connsiteX7" fmla="*/ 1002502 w 1852461"/>
                      <a:gd name="connsiteY7" fmla="*/ 614751 h 736195"/>
                      <a:gd name="connsiteX8" fmla="*/ 1002417 w 1852461"/>
                      <a:gd name="connsiteY8" fmla="*/ 614751 h 736195"/>
                      <a:gd name="connsiteX9" fmla="*/ 1002417 w 1852461"/>
                      <a:gd name="connsiteY9" fmla="*/ 685205 h 736195"/>
                      <a:gd name="connsiteX10" fmla="*/ 0 w 1852461"/>
                      <a:gd name="connsiteY10" fmla="*/ 736195 h 736195"/>
                      <a:gd name="connsiteX11" fmla="*/ 962891 w 1852461"/>
                      <a:gd name="connsiteY11" fmla="*/ 0 h 736195"/>
                      <a:gd name="connsiteX0" fmla="*/ 970035 w 1859605"/>
                      <a:gd name="connsiteY0" fmla="*/ 0 h 750482"/>
                      <a:gd name="connsiteX1" fmla="*/ 1168936 w 1859605"/>
                      <a:gd name="connsiteY1" fmla="*/ 0 h 750482"/>
                      <a:gd name="connsiteX2" fmla="*/ 1190178 w 1859605"/>
                      <a:gd name="connsiteY2" fmla="*/ 525 h 750482"/>
                      <a:gd name="connsiteX3" fmla="*/ 1242098 w 1859605"/>
                      <a:gd name="connsiteY3" fmla="*/ 0 h 750482"/>
                      <a:gd name="connsiteX4" fmla="*/ 1810850 w 1859605"/>
                      <a:gd name="connsiteY4" fmla="*/ 0 h 750482"/>
                      <a:gd name="connsiteX5" fmla="*/ 1859605 w 1859605"/>
                      <a:gd name="connsiteY5" fmla="*/ 1205 h 750482"/>
                      <a:gd name="connsiteX6" fmla="*/ 1009439 w 1859605"/>
                      <a:gd name="connsiteY6" fmla="*/ 612333 h 750482"/>
                      <a:gd name="connsiteX7" fmla="*/ 1009646 w 1859605"/>
                      <a:gd name="connsiteY7" fmla="*/ 614751 h 750482"/>
                      <a:gd name="connsiteX8" fmla="*/ 1009561 w 1859605"/>
                      <a:gd name="connsiteY8" fmla="*/ 614751 h 750482"/>
                      <a:gd name="connsiteX9" fmla="*/ 1009561 w 1859605"/>
                      <a:gd name="connsiteY9" fmla="*/ 685205 h 750482"/>
                      <a:gd name="connsiteX10" fmla="*/ 0 w 1859605"/>
                      <a:gd name="connsiteY10" fmla="*/ 750482 h 750482"/>
                      <a:gd name="connsiteX11" fmla="*/ 970035 w 1859605"/>
                      <a:gd name="connsiteY11" fmla="*/ 0 h 750482"/>
                      <a:gd name="connsiteX0" fmla="*/ 974797 w 1864367"/>
                      <a:gd name="connsiteY0" fmla="*/ 0 h 752863"/>
                      <a:gd name="connsiteX1" fmla="*/ 1173698 w 1864367"/>
                      <a:gd name="connsiteY1" fmla="*/ 0 h 752863"/>
                      <a:gd name="connsiteX2" fmla="*/ 1194940 w 1864367"/>
                      <a:gd name="connsiteY2" fmla="*/ 525 h 752863"/>
                      <a:gd name="connsiteX3" fmla="*/ 1246860 w 1864367"/>
                      <a:gd name="connsiteY3" fmla="*/ 0 h 752863"/>
                      <a:gd name="connsiteX4" fmla="*/ 1815612 w 1864367"/>
                      <a:gd name="connsiteY4" fmla="*/ 0 h 752863"/>
                      <a:gd name="connsiteX5" fmla="*/ 1864367 w 1864367"/>
                      <a:gd name="connsiteY5" fmla="*/ 1205 h 752863"/>
                      <a:gd name="connsiteX6" fmla="*/ 1014201 w 1864367"/>
                      <a:gd name="connsiteY6" fmla="*/ 612333 h 752863"/>
                      <a:gd name="connsiteX7" fmla="*/ 1014408 w 1864367"/>
                      <a:gd name="connsiteY7" fmla="*/ 614751 h 752863"/>
                      <a:gd name="connsiteX8" fmla="*/ 1014323 w 1864367"/>
                      <a:gd name="connsiteY8" fmla="*/ 614751 h 752863"/>
                      <a:gd name="connsiteX9" fmla="*/ 1014323 w 1864367"/>
                      <a:gd name="connsiteY9" fmla="*/ 685205 h 752863"/>
                      <a:gd name="connsiteX10" fmla="*/ 0 w 1864367"/>
                      <a:gd name="connsiteY10" fmla="*/ 752863 h 752863"/>
                      <a:gd name="connsiteX11" fmla="*/ 974797 w 1864367"/>
                      <a:gd name="connsiteY11" fmla="*/ 0 h 752863"/>
                      <a:gd name="connsiteX0" fmla="*/ 974797 w 1864367"/>
                      <a:gd name="connsiteY0" fmla="*/ 0 h 752863"/>
                      <a:gd name="connsiteX1" fmla="*/ 1173698 w 1864367"/>
                      <a:gd name="connsiteY1" fmla="*/ 0 h 752863"/>
                      <a:gd name="connsiteX2" fmla="*/ 1194940 w 1864367"/>
                      <a:gd name="connsiteY2" fmla="*/ 525 h 752863"/>
                      <a:gd name="connsiteX3" fmla="*/ 1815612 w 1864367"/>
                      <a:gd name="connsiteY3" fmla="*/ 0 h 752863"/>
                      <a:gd name="connsiteX4" fmla="*/ 1864367 w 1864367"/>
                      <a:gd name="connsiteY4" fmla="*/ 1205 h 752863"/>
                      <a:gd name="connsiteX5" fmla="*/ 1014201 w 1864367"/>
                      <a:gd name="connsiteY5" fmla="*/ 612333 h 752863"/>
                      <a:gd name="connsiteX6" fmla="*/ 1014408 w 1864367"/>
                      <a:gd name="connsiteY6" fmla="*/ 614751 h 752863"/>
                      <a:gd name="connsiteX7" fmla="*/ 1014323 w 1864367"/>
                      <a:gd name="connsiteY7" fmla="*/ 614751 h 752863"/>
                      <a:gd name="connsiteX8" fmla="*/ 1014323 w 1864367"/>
                      <a:gd name="connsiteY8" fmla="*/ 685205 h 752863"/>
                      <a:gd name="connsiteX9" fmla="*/ 0 w 1864367"/>
                      <a:gd name="connsiteY9" fmla="*/ 752863 h 752863"/>
                      <a:gd name="connsiteX10" fmla="*/ 974797 w 1864367"/>
                      <a:gd name="connsiteY10" fmla="*/ 0 h 752863"/>
                      <a:gd name="connsiteX0" fmla="*/ 974797 w 1864367"/>
                      <a:gd name="connsiteY0" fmla="*/ 0 h 752863"/>
                      <a:gd name="connsiteX1" fmla="*/ 1173698 w 1864367"/>
                      <a:gd name="connsiteY1" fmla="*/ 0 h 752863"/>
                      <a:gd name="connsiteX2" fmla="*/ 1815612 w 1864367"/>
                      <a:gd name="connsiteY2" fmla="*/ 0 h 752863"/>
                      <a:gd name="connsiteX3" fmla="*/ 1864367 w 1864367"/>
                      <a:gd name="connsiteY3" fmla="*/ 1205 h 752863"/>
                      <a:gd name="connsiteX4" fmla="*/ 1014201 w 1864367"/>
                      <a:gd name="connsiteY4" fmla="*/ 612333 h 752863"/>
                      <a:gd name="connsiteX5" fmla="*/ 1014408 w 1864367"/>
                      <a:gd name="connsiteY5" fmla="*/ 614751 h 752863"/>
                      <a:gd name="connsiteX6" fmla="*/ 1014323 w 1864367"/>
                      <a:gd name="connsiteY6" fmla="*/ 614751 h 752863"/>
                      <a:gd name="connsiteX7" fmla="*/ 1014323 w 1864367"/>
                      <a:gd name="connsiteY7" fmla="*/ 685205 h 752863"/>
                      <a:gd name="connsiteX8" fmla="*/ 0 w 1864367"/>
                      <a:gd name="connsiteY8" fmla="*/ 752863 h 752863"/>
                      <a:gd name="connsiteX9" fmla="*/ 974797 w 1864367"/>
                      <a:gd name="connsiteY9" fmla="*/ 0 h 752863"/>
                      <a:gd name="connsiteX0" fmla="*/ 974797 w 1864367"/>
                      <a:gd name="connsiteY0" fmla="*/ 0 h 752863"/>
                      <a:gd name="connsiteX1" fmla="*/ 1815612 w 1864367"/>
                      <a:gd name="connsiteY1" fmla="*/ 0 h 752863"/>
                      <a:gd name="connsiteX2" fmla="*/ 1864367 w 1864367"/>
                      <a:gd name="connsiteY2" fmla="*/ 1205 h 752863"/>
                      <a:gd name="connsiteX3" fmla="*/ 1014201 w 1864367"/>
                      <a:gd name="connsiteY3" fmla="*/ 612333 h 752863"/>
                      <a:gd name="connsiteX4" fmla="*/ 1014408 w 1864367"/>
                      <a:gd name="connsiteY4" fmla="*/ 614751 h 752863"/>
                      <a:gd name="connsiteX5" fmla="*/ 1014323 w 1864367"/>
                      <a:gd name="connsiteY5" fmla="*/ 614751 h 752863"/>
                      <a:gd name="connsiteX6" fmla="*/ 1014323 w 1864367"/>
                      <a:gd name="connsiteY6" fmla="*/ 685205 h 752863"/>
                      <a:gd name="connsiteX7" fmla="*/ 0 w 1864367"/>
                      <a:gd name="connsiteY7" fmla="*/ 752863 h 752863"/>
                      <a:gd name="connsiteX8" fmla="*/ 974797 w 1864367"/>
                      <a:gd name="connsiteY8" fmla="*/ 0 h 752863"/>
                      <a:gd name="connsiteX0" fmla="*/ 974797 w 1864367"/>
                      <a:gd name="connsiteY0" fmla="*/ 0 h 752863"/>
                      <a:gd name="connsiteX1" fmla="*/ 1864367 w 1864367"/>
                      <a:gd name="connsiteY1" fmla="*/ 1205 h 752863"/>
                      <a:gd name="connsiteX2" fmla="*/ 1014201 w 1864367"/>
                      <a:gd name="connsiteY2" fmla="*/ 612333 h 752863"/>
                      <a:gd name="connsiteX3" fmla="*/ 1014408 w 1864367"/>
                      <a:gd name="connsiteY3" fmla="*/ 614751 h 752863"/>
                      <a:gd name="connsiteX4" fmla="*/ 1014323 w 1864367"/>
                      <a:gd name="connsiteY4" fmla="*/ 614751 h 752863"/>
                      <a:gd name="connsiteX5" fmla="*/ 1014323 w 1864367"/>
                      <a:gd name="connsiteY5" fmla="*/ 685205 h 752863"/>
                      <a:gd name="connsiteX6" fmla="*/ 0 w 1864367"/>
                      <a:gd name="connsiteY6" fmla="*/ 752863 h 752863"/>
                      <a:gd name="connsiteX7" fmla="*/ 974797 w 1864367"/>
                      <a:gd name="connsiteY7" fmla="*/ 0 h 75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64367" h="752863">
                        <a:moveTo>
                          <a:pt x="974797" y="0"/>
                        </a:moveTo>
                        <a:lnTo>
                          <a:pt x="1864367" y="1205"/>
                        </a:lnTo>
                        <a:cubicBezTo>
                          <a:pt x="1759365" y="63689"/>
                          <a:pt x="1143039" y="499531"/>
                          <a:pt x="1014201" y="612333"/>
                        </a:cubicBezTo>
                        <a:lnTo>
                          <a:pt x="1014408" y="614751"/>
                        </a:lnTo>
                        <a:lnTo>
                          <a:pt x="1014323" y="614751"/>
                        </a:lnTo>
                        <a:lnTo>
                          <a:pt x="1014323" y="685205"/>
                        </a:lnTo>
                        <a:lnTo>
                          <a:pt x="0" y="752863"/>
                        </a:lnTo>
                        <a:lnTo>
                          <a:pt x="974797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 defTabSz="914400">
                      <a:defRPr/>
                    </a:pPr>
                    <a:endParaRPr lang="en-US" sz="16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7" name="Group 27">
                  <a:extLst>
                    <a:ext uri="{FF2B5EF4-FFF2-40B4-BE49-F238E27FC236}">
                      <a16:creationId xmlns:a16="http://schemas.microsoft.com/office/drawing/2014/main" id="{1B0B0908-B56E-4BF2-AC1D-7C814ABE12FD}"/>
                    </a:ext>
                  </a:extLst>
                </p:cNvPr>
                <p:cNvGrpSpPr/>
                <p:nvPr/>
              </p:nvGrpSpPr>
              <p:grpSpPr>
                <a:xfrm>
                  <a:off x="3061981" y="1557451"/>
                  <a:ext cx="782359" cy="4021319"/>
                  <a:chOff x="3061981" y="1557451"/>
                  <a:chExt cx="782359" cy="4021319"/>
                </a:xfrm>
              </p:grpSpPr>
              <p:sp>
                <p:nvSpPr>
                  <p:cNvPr id="18" name="TextBox 28">
                    <a:extLst>
                      <a:ext uri="{FF2B5EF4-FFF2-40B4-BE49-F238E27FC236}">
                        <a16:creationId xmlns:a16="http://schemas.microsoft.com/office/drawing/2014/main" id="{4C77C0E8-64A4-48B0-9B6D-710F0E5D2BDE}"/>
                      </a:ext>
                    </a:extLst>
                  </p:cNvPr>
                  <p:cNvSpPr txBox="1"/>
                  <p:nvPr/>
                </p:nvSpPr>
                <p:spPr>
                  <a:xfrm>
                    <a:off x="3133887" y="1557451"/>
                    <a:ext cx="638544" cy="448706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 defTabSz="914400">
                      <a:defRPr/>
                    </a:pPr>
                    <a:r>
                      <a:rPr lang="en-US" sz="2000" b="1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ON</a:t>
                    </a:r>
                    <a:endPara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" name="TextBox 29">
                    <a:extLst>
                      <a:ext uri="{FF2B5EF4-FFF2-40B4-BE49-F238E27FC236}">
                        <a16:creationId xmlns:a16="http://schemas.microsoft.com/office/drawing/2014/main" id="{5BDB1BFF-2E6A-42C1-9888-DDFFCD110EFE}"/>
                      </a:ext>
                    </a:extLst>
                  </p:cNvPr>
                  <p:cNvSpPr txBox="1"/>
                  <p:nvPr/>
                </p:nvSpPr>
                <p:spPr>
                  <a:xfrm>
                    <a:off x="3061981" y="5130064"/>
                    <a:ext cx="782359" cy="448706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 defTabSz="914400">
                      <a:defRPr/>
                    </a:pPr>
                    <a:r>
                      <a:rPr lang="en-US" sz="2000" b="1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OFF</a:t>
                    </a:r>
                    <a:endPara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43D74AC-5367-4C50-9DB6-45BC248536D2}"/>
              </a:ext>
            </a:extLst>
          </p:cNvPr>
          <p:cNvSpPr/>
          <p:nvPr/>
        </p:nvSpPr>
        <p:spPr>
          <a:xfrm rot="16200000">
            <a:off x="2047456" y="-282788"/>
            <a:ext cx="2109019" cy="4636132"/>
          </a:xfrm>
          <a:prstGeom prst="rect">
            <a:avLst/>
          </a:prstGeom>
          <a:solidFill>
            <a:schemeClr val="accent3">
              <a:lumMod val="65000"/>
              <a:lumOff val="35000"/>
            </a:schemeClr>
          </a:solidFill>
          <a:ln>
            <a:noFill/>
          </a:ln>
          <a:effectLst>
            <a:outerShdw blurRad="63500" sx="101000" sy="101000" algn="ct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: Rounded Corners 7">
            <a:extLst>
              <a:ext uri="{FF2B5EF4-FFF2-40B4-BE49-F238E27FC236}">
                <a16:creationId xmlns:a16="http://schemas.microsoft.com/office/drawing/2014/main" id="{82F7A76E-C190-4682-9075-5DC4EC99730E}"/>
              </a:ext>
            </a:extLst>
          </p:cNvPr>
          <p:cNvSpPr/>
          <p:nvPr/>
        </p:nvSpPr>
        <p:spPr>
          <a:xfrm rot="16200000">
            <a:off x="2178823" y="-141799"/>
            <a:ext cx="1793524" cy="4403338"/>
          </a:xfrm>
          <a:prstGeom prst="roundRect">
            <a:avLst>
              <a:gd name="adj" fmla="val 8412"/>
            </a:avLst>
          </a:prstGeom>
          <a:solidFill>
            <a:schemeClr val="accent4"/>
          </a:solidFill>
          <a:ln w="19050">
            <a:solidFill>
              <a:schemeClr val="accent6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38100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E543236B-D5D5-4948-81A1-C47250457248}"/>
              </a:ext>
            </a:extLst>
          </p:cNvPr>
          <p:cNvGrpSpPr/>
          <p:nvPr/>
        </p:nvGrpSpPr>
        <p:grpSpPr>
          <a:xfrm rot="16200000">
            <a:off x="1080548" y="991977"/>
            <a:ext cx="1897062" cy="2123925"/>
            <a:chOff x="6835775" y="520292"/>
            <a:chExt cx="1777206" cy="1989738"/>
          </a:xfrm>
        </p:grpSpPr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7B7DF196-A887-4740-918D-9FD9F6E55C21}"/>
                </a:ext>
              </a:extLst>
            </p:cNvPr>
            <p:cNvGrpSpPr/>
            <p:nvPr/>
          </p:nvGrpSpPr>
          <p:grpSpPr>
            <a:xfrm>
              <a:off x="6835775" y="520292"/>
              <a:ext cx="1777206" cy="1989738"/>
              <a:chOff x="6835775" y="520292"/>
              <a:chExt cx="1777206" cy="1989738"/>
            </a:xfrm>
          </p:grpSpPr>
          <p:sp>
            <p:nvSpPr>
              <p:cNvPr id="36" name="Rectangle: Top Corners Rounded 3">
                <a:extLst>
                  <a:ext uri="{FF2B5EF4-FFF2-40B4-BE49-F238E27FC236}">
                    <a16:creationId xmlns:a16="http://schemas.microsoft.com/office/drawing/2014/main" id="{1A3E3CCB-C002-45AF-8702-324E0CEBBBD2}"/>
                  </a:ext>
                </a:extLst>
              </p:cNvPr>
              <p:cNvSpPr/>
              <p:nvPr/>
            </p:nvSpPr>
            <p:spPr>
              <a:xfrm>
                <a:off x="6836569" y="520292"/>
                <a:ext cx="1776412" cy="376238"/>
              </a:xfrm>
              <a:custGeom>
                <a:avLst/>
                <a:gdLst>
                  <a:gd name="connsiteX0" fmla="*/ 48817 w 1521618"/>
                  <a:gd name="connsiteY0" fmla="*/ 0 h 376238"/>
                  <a:gd name="connsiteX1" fmla="*/ 1472801 w 1521618"/>
                  <a:gd name="connsiteY1" fmla="*/ 0 h 376238"/>
                  <a:gd name="connsiteX2" fmla="*/ 1521618 w 1521618"/>
                  <a:gd name="connsiteY2" fmla="*/ 48817 h 376238"/>
                  <a:gd name="connsiteX3" fmla="*/ 1521618 w 1521618"/>
                  <a:gd name="connsiteY3" fmla="*/ 376238 h 376238"/>
                  <a:gd name="connsiteX4" fmla="*/ 1521618 w 1521618"/>
                  <a:gd name="connsiteY4" fmla="*/ 376238 h 376238"/>
                  <a:gd name="connsiteX5" fmla="*/ 0 w 1521618"/>
                  <a:gd name="connsiteY5" fmla="*/ 376238 h 376238"/>
                  <a:gd name="connsiteX6" fmla="*/ 0 w 1521618"/>
                  <a:gd name="connsiteY6" fmla="*/ 376238 h 376238"/>
                  <a:gd name="connsiteX7" fmla="*/ 0 w 1521618"/>
                  <a:gd name="connsiteY7" fmla="*/ 48817 h 376238"/>
                  <a:gd name="connsiteX8" fmla="*/ 48817 w 1521618"/>
                  <a:gd name="connsiteY8" fmla="*/ 0 h 376238"/>
                  <a:gd name="connsiteX0" fmla="*/ 48817 w 1521618"/>
                  <a:gd name="connsiteY0" fmla="*/ 0 h 376238"/>
                  <a:gd name="connsiteX1" fmla="*/ 1472801 w 1521618"/>
                  <a:gd name="connsiteY1" fmla="*/ 0 h 376238"/>
                  <a:gd name="connsiteX2" fmla="*/ 1521618 w 1521618"/>
                  <a:gd name="connsiteY2" fmla="*/ 48817 h 376238"/>
                  <a:gd name="connsiteX3" fmla="*/ 1521618 w 1521618"/>
                  <a:gd name="connsiteY3" fmla="*/ 376238 h 376238"/>
                  <a:gd name="connsiteX4" fmla="*/ 1521618 w 1521618"/>
                  <a:gd name="connsiteY4" fmla="*/ 376238 h 376238"/>
                  <a:gd name="connsiteX5" fmla="*/ 0 w 1521618"/>
                  <a:gd name="connsiteY5" fmla="*/ 376238 h 376238"/>
                  <a:gd name="connsiteX6" fmla="*/ 0 w 1521618"/>
                  <a:gd name="connsiteY6" fmla="*/ 48817 h 376238"/>
                  <a:gd name="connsiteX7" fmla="*/ 48817 w 1521618"/>
                  <a:gd name="connsiteY7" fmla="*/ 0 h 376238"/>
                  <a:gd name="connsiteX0" fmla="*/ 48817 w 1521618"/>
                  <a:gd name="connsiteY0" fmla="*/ 0 h 376238"/>
                  <a:gd name="connsiteX1" fmla="*/ 1472801 w 1521618"/>
                  <a:gd name="connsiteY1" fmla="*/ 0 h 376238"/>
                  <a:gd name="connsiteX2" fmla="*/ 1521618 w 1521618"/>
                  <a:gd name="connsiteY2" fmla="*/ 48817 h 376238"/>
                  <a:gd name="connsiteX3" fmla="*/ 1521618 w 1521618"/>
                  <a:gd name="connsiteY3" fmla="*/ 376238 h 376238"/>
                  <a:gd name="connsiteX4" fmla="*/ 0 w 1521618"/>
                  <a:gd name="connsiteY4" fmla="*/ 376238 h 376238"/>
                  <a:gd name="connsiteX5" fmla="*/ 0 w 1521618"/>
                  <a:gd name="connsiteY5" fmla="*/ 48817 h 376238"/>
                  <a:gd name="connsiteX6" fmla="*/ 48817 w 1521618"/>
                  <a:gd name="connsiteY6" fmla="*/ 0 h 376238"/>
                  <a:gd name="connsiteX0" fmla="*/ 170261 w 1643062"/>
                  <a:gd name="connsiteY0" fmla="*/ 0 h 376238"/>
                  <a:gd name="connsiteX1" fmla="*/ 1594245 w 1643062"/>
                  <a:gd name="connsiteY1" fmla="*/ 0 h 376238"/>
                  <a:gd name="connsiteX2" fmla="*/ 1643062 w 1643062"/>
                  <a:gd name="connsiteY2" fmla="*/ 48817 h 376238"/>
                  <a:gd name="connsiteX3" fmla="*/ 1643062 w 1643062"/>
                  <a:gd name="connsiteY3" fmla="*/ 376238 h 376238"/>
                  <a:gd name="connsiteX4" fmla="*/ 0 w 1643062"/>
                  <a:gd name="connsiteY4" fmla="*/ 373856 h 376238"/>
                  <a:gd name="connsiteX5" fmla="*/ 121444 w 1643062"/>
                  <a:gd name="connsiteY5" fmla="*/ 48817 h 376238"/>
                  <a:gd name="connsiteX6" fmla="*/ 170261 w 1643062"/>
                  <a:gd name="connsiteY6" fmla="*/ 0 h 376238"/>
                  <a:gd name="connsiteX0" fmla="*/ 170261 w 1776412"/>
                  <a:gd name="connsiteY0" fmla="*/ 0 h 376238"/>
                  <a:gd name="connsiteX1" fmla="*/ 1594245 w 1776412"/>
                  <a:gd name="connsiteY1" fmla="*/ 0 h 376238"/>
                  <a:gd name="connsiteX2" fmla="*/ 1643062 w 1776412"/>
                  <a:gd name="connsiteY2" fmla="*/ 48817 h 376238"/>
                  <a:gd name="connsiteX3" fmla="*/ 1776412 w 1776412"/>
                  <a:gd name="connsiteY3" fmla="*/ 376238 h 376238"/>
                  <a:gd name="connsiteX4" fmla="*/ 0 w 1776412"/>
                  <a:gd name="connsiteY4" fmla="*/ 373856 h 376238"/>
                  <a:gd name="connsiteX5" fmla="*/ 121444 w 1776412"/>
                  <a:gd name="connsiteY5" fmla="*/ 48817 h 376238"/>
                  <a:gd name="connsiteX6" fmla="*/ 170261 w 1776412"/>
                  <a:gd name="connsiteY6" fmla="*/ 0 h 376238"/>
                  <a:gd name="connsiteX0" fmla="*/ 170261 w 1776412"/>
                  <a:gd name="connsiteY0" fmla="*/ 0 h 376238"/>
                  <a:gd name="connsiteX1" fmla="*/ 1594245 w 1776412"/>
                  <a:gd name="connsiteY1" fmla="*/ 0 h 376238"/>
                  <a:gd name="connsiteX2" fmla="*/ 1643062 w 1776412"/>
                  <a:gd name="connsiteY2" fmla="*/ 48817 h 376238"/>
                  <a:gd name="connsiteX3" fmla="*/ 1776412 w 1776412"/>
                  <a:gd name="connsiteY3" fmla="*/ 376238 h 376238"/>
                  <a:gd name="connsiteX4" fmla="*/ 0 w 1776412"/>
                  <a:gd name="connsiteY4" fmla="*/ 373856 h 376238"/>
                  <a:gd name="connsiteX5" fmla="*/ 121444 w 1776412"/>
                  <a:gd name="connsiteY5" fmla="*/ 48817 h 376238"/>
                  <a:gd name="connsiteX6" fmla="*/ 170261 w 1776412"/>
                  <a:gd name="connsiteY6" fmla="*/ 0 h 376238"/>
                  <a:gd name="connsiteX0" fmla="*/ 170261 w 1776412"/>
                  <a:gd name="connsiteY0" fmla="*/ 0 h 376238"/>
                  <a:gd name="connsiteX1" fmla="*/ 1594245 w 1776412"/>
                  <a:gd name="connsiteY1" fmla="*/ 0 h 376238"/>
                  <a:gd name="connsiteX2" fmla="*/ 1643062 w 1776412"/>
                  <a:gd name="connsiteY2" fmla="*/ 48817 h 376238"/>
                  <a:gd name="connsiteX3" fmla="*/ 1776412 w 1776412"/>
                  <a:gd name="connsiteY3" fmla="*/ 376238 h 376238"/>
                  <a:gd name="connsiteX4" fmla="*/ 0 w 1776412"/>
                  <a:gd name="connsiteY4" fmla="*/ 373856 h 376238"/>
                  <a:gd name="connsiteX5" fmla="*/ 121444 w 1776412"/>
                  <a:gd name="connsiteY5" fmla="*/ 48817 h 376238"/>
                  <a:gd name="connsiteX6" fmla="*/ 170261 w 1776412"/>
                  <a:gd name="connsiteY6" fmla="*/ 0 h 376238"/>
                  <a:gd name="connsiteX0" fmla="*/ 170261 w 1776412"/>
                  <a:gd name="connsiteY0" fmla="*/ 0 h 376238"/>
                  <a:gd name="connsiteX1" fmla="*/ 1594245 w 1776412"/>
                  <a:gd name="connsiteY1" fmla="*/ 0 h 376238"/>
                  <a:gd name="connsiteX2" fmla="*/ 1643062 w 1776412"/>
                  <a:gd name="connsiteY2" fmla="*/ 48817 h 376238"/>
                  <a:gd name="connsiteX3" fmla="*/ 1776412 w 1776412"/>
                  <a:gd name="connsiteY3" fmla="*/ 376238 h 376238"/>
                  <a:gd name="connsiteX4" fmla="*/ 0 w 1776412"/>
                  <a:gd name="connsiteY4" fmla="*/ 373856 h 376238"/>
                  <a:gd name="connsiteX5" fmla="*/ 121444 w 1776412"/>
                  <a:gd name="connsiteY5" fmla="*/ 48817 h 376238"/>
                  <a:gd name="connsiteX6" fmla="*/ 170261 w 1776412"/>
                  <a:gd name="connsiteY6" fmla="*/ 0 h 37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412" h="376238">
                    <a:moveTo>
                      <a:pt x="170261" y="0"/>
                    </a:moveTo>
                    <a:lnTo>
                      <a:pt x="1594245" y="0"/>
                    </a:lnTo>
                    <a:cubicBezTo>
                      <a:pt x="1621206" y="0"/>
                      <a:pt x="1633537" y="26618"/>
                      <a:pt x="1643062" y="48817"/>
                    </a:cubicBezTo>
                    <a:lnTo>
                      <a:pt x="1776412" y="376238"/>
                    </a:lnTo>
                    <a:lnTo>
                      <a:pt x="0" y="373856"/>
                    </a:lnTo>
                    <a:lnTo>
                      <a:pt x="121444" y="48817"/>
                    </a:lnTo>
                    <a:cubicBezTo>
                      <a:pt x="126207" y="21856"/>
                      <a:pt x="143300" y="0"/>
                      <a:pt x="170261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: Shape 16">
                <a:extLst>
                  <a:ext uri="{FF2B5EF4-FFF2-40B4-BE49-F238E27FC236}">
                    <a16:creationId xmlns:a16="http://schemas.microsoft.com/office/drawing/2014/main" id="{970DF361-EAEE-40AE-A8EF-1D3634E41489}"/>
                  </a:ext>
                </a:extLst>
              </p:cNvPr>
              <p:cNvSpPr/>
              <p:nvPr/>
            </p:nvSpPr>
            <p:spPr>
              <a:xfrm>
                <a:off x="6835775" y="893355"/>
                <a:ext cx="1776412" cy="1616675"/>
              </a:xfrm>
              <a:custGeom>
                <a:avLst/>
                <a:gdLst>
                  <a:gd name="connsiteX0" fmla="*/ 0 w 1776412"/>
                  <a:gd name="connsiteY0" fmla="*/ 0 h 1616675"/>
                  <a:gd name="connsiteX1" fmla="*/ 1776412 w 1776412"/>
                  <a:gd name="connsiteY1" fmla="*/ 0 h 1616675"/>
                  <a:gd name="connsiteX2" fmla="*/ 1630090 w 1776412"/>
                  <a:gd name="connsiteY2" fmla="*/ 1616675 h 1616675"/>
                  <a:gd name="connsiteX3" fmla="*/ 119607 w 1776412"/>
                  <a:gd name="connsiteY3" fmla="*/ 1616675 h 1616675"/>
                  <a:gd name="connsiteX4" fmla="*/ 0 w 1776412"/>
                  <a:gd name="connsiteY4" fmla="*/ 0 h 1616675"/>
                  <a:gd name="connsiteX0" fmla="*/ 0 w 1776412"/>
                  <a:gd name="connsiteY0" fmla="*/ 0 h 1616675"/>
                  <a:gd name="connsiteX1" fmla="*/ 1776412 w 1776412"/>
                  <a:gd name="connsiteY1" fmla="*/ 0 h 1616675"/>
                  <a:gd name="connsiteX2" fmla="*/ 1630090 w 1776412"/>
                  <a:gd name="connsiteY2" fmla="*/ 1616675 h 1616675"/>
                  <a:gd name="connsiteX3" fmla="*/ 119607 w 1776412"/>
                  <a:gd name="connsiteY3" fmla="*/ 1616675 h 1616675"/>
                  <a:gd name="connsiteX4" fmla="*/ 0 w 1776412"/>
                  <a:gd name="connsiteY4" fmla="*/ 0 h 1616675"/>
                  <a:gd name="connsiteX0" fmla="*/ 0 w 1776412"/>
                  <a:gd name="connsiteY0" fmla="*/ 0 h 1616675"/>
                  <a:gd name="connsiteX1" fmla="*/ 1776412 w 1776412"/>
                  <a:gd name="connsiteY1" fmla="*/ 0 h 1616675"/>
                  <a:gd name="connsiteX2" fmla="*/ 1630090 w 1776412"/>
                  <a:gd name="connsiteY2" fmla="*/ 1616675 h 1616675"/>
                  <a:gd name="connsiteX3" fmla="*/ 119607 w 1776412"/>
                  <a:gd name="connsiteY3" fmla="*/ 1616675 h 1616675"/>
                  <a:gd name="connsiteX4" fmla="*/ 0 w 1776412"/>
                  <a:gd name="connsiteY4" fmla="*/ 0 h 161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6412" h="1616675">
                    <a:moveTo>
                      <a:pt x="0" y="0"/>
                    </a:moveTo>
                    <a:lnTo>
                      <a:pt x="1776412" y="0"/>
                    </a:lnTo>
                    <a:lnTo>
                      <a:pt x="1630090" y="1616675"/>
                    </a:lnTo>
                    <a:lnTo>
                      <a:pt x="119607" y="1616675"/>
                    </a:lnTo>
                    <a:cubicBezTo>
                      <a:pt x="79738" y="1077783"/>
                      <a:pt x="44631" y="5460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E963D"/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F7D26AE7-08E1-4D11-A545-117C57C8646B}"/>
                </a:ext>
              </a:extLst>
            </p:cNvPr>
            <p:cNvSpPr txBox="1"/>
            <p:nvPr/>
          </p:nvSpPr>
          <p:spPr>
            <a:xfrm rot="5400000">
              <a:off x="7253789" y="1427777"/>
              <a:ext cx="940382" cy="5478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400">
                <a:defRPr/>
              </a:pPr>
              <a:r>
                <a:rPr lang="en-US" sz="3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OFF</a:t>
              </a:r>
            </a:p>
          </p:txBody>
        </p:sp>
      </p:grpSp>
      <p:sp>
        <p:nvSpPr>
          <p:cNvPr id="32" name="Rectangle: Top Corners Rounded 11">
            <a:extLst>
              <a:ext uri="{FF2B5EF4-FFF2-40B4-BE49-F238E27FC236}">
                <a16:creationId xmlns:a16="http://schemas.microsoft.com/office/drawing/2014/main" id="{2CBFF089-E9B3-4065-A56F-21DB1DC995C1}"/>
              </a:ext>
            </a:extLst>
          </p:cNvPr>
          <p:cNvSpPr/>
          <p:nvPr/>
        </p:nvSpPr>
        <p:spPr>
          <a:xfrm rot="16200000" flipV="1">
            <a:off x="3338226" y="1015175"/>
            <a:ext cx="1611529" cy="2107186"/>
          </a:xfrm>
          <a:prstGeom prst="round2SameRect">
            <a:avLst>
              <a:gd name="adj1" fmla="val 3894"/>
              <a:gd name="adj2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3AAF4D07-0435-4E60-A77D-8C53E009F29B}"/>
              </a:ext>
            </a:extLst>
          </p:cNvPr>
          <p:cNvSpPr txBox="1"/>
          <p:nvPr/>
        </p:nvSpPr>
        <p:spPr>
          <a:xfrm>
            <a:off x="3743881" y="1776383"/>
            <a:ext cx="80022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400">
              <a:defRPr/>
            </a:pP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37E7569-7358-4699-B4D9-DBB61FA662B3}"/>
              </a:ext>
            </a:extLst>
          </p:cNvPr>
          <p:cNvGrpSpPr/>
          <p:nvPr/>
        </p:nvGrpSpPr>
        <p:grpSpPr>
          <a:xfrm rot="10800000">
            <a:off x="561452" y="3642725"/>
            <a:ext cx="4636132" cy="2109019"/>
            <a:chOff x="783900" y="980768"/>
            <a:chExt cx="4636132" cy="210901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0BF771B-8C2F-420D-B12D-8137DF6A6FD5}"/>
                </a:ext>
              </a:extLst>
            </p:cNvPr>
            <p:cNvSpPr/>
            <p:nvPr/>
          </p:nvSpPr>
          <p:spPr>
            <a:xfrm rot="16200000">
              <a:off x="2047456" y="-282788"/>
              <a:ext cx="2109019" cy="46361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sx="101000" sy="101000" algn="ctr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: Rounded Corners 7">
              <a:extLst>
                <a:ext uri="{FF2B5EF4-FFF2-40B4-BE49-F238E27FC236}">
                  <a16:creationId xmlns:a16="http://schemas.microsoft.com/office/drawing/2014/main" id="{C8829660-1EA4-4C9A-8C7C-10FCC7474930}"/>
                </a:ext>
              </a:extLst>
            </p:cNvPr>
            <p:cNvSpPr/>
            <p:nvPr/>
          </p:nvSpPr>
          <p:spPr>
            <a:xfrm rot="16200000">
              <a:off x="2178823" y="-141799"/>
              <a:ext cx="1793524" cy="4403338"/>
            </a:xfrm>
            <a:prstGeom prst="roundRect">
              <a:avLst>
                <a:gd name="adj" fmla="val 8412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2" name="Group 9">
              <a:extLst>
                <a:ext uri="{FF2B5EF4-FFF2-40B4-BE49-F238E27FC236}">
                  <a16:creationId xmlns:a16="http://schemas.microsoft.com/office/drawing/2014/main" id="{3B4E1571-5972-4438-82CC-BE859B1378FC}"/>
                </a:ext>
              </a:extLst>
            </p:cNvPr>
            <p:cNvGrpSpPr/>
            <p:nvPr/>
          </p:nvGrpSpPr>
          <p:grpSpPr>
            <a:xfrm rot="16200000">
              <a:off x="1080548" y="991977"/>
              <a:ext cx="1897062" cy="2123925"/>
              <a:chOff x="6835775" y="520292"/>
              <a:chExt cx="1777206" cy="1989738"/>
            </a:xfrm>
          </p:grpSpPr>
          <p:grpSp>
            <p:nvGrpSpPr>
              <p:cNvPr id="45" name="Group 13">
                <a:extLst>
                  <a:ext uri="{FF2B5EF4-FFF2-40B4-BE49-F238E27FC236}">
                    <a16:creationId xmlns:a16="http://schemas.microsoft.com/office/drawing/2014/main" id="{D03C68EC-AE7D-4EC0-89CB-1A9EB2A14A94}"/>
                  </a:ext>
                </a:extLst>
              </p:cNvPr>
              <p:cNvGrpSpPr/>
              <p:nvPr/>
            </p:nvGrpSpPr>
            <p:grpSpPr>
              <a:xfrm>
                <a:off x="6835775" y="520292"/>
                <a:ext cx="1777206" cy="1989738"/>
                <a:chOff x="6835775" y="520292"/>
                <a:chExt cx="1777206" cy="1989738"/>
              </a:xfrm>
            </p:grpSpPr>
            <p:sp>
              <p:nvSpPr>
                <p:cNvPr id="47" name="Rectangle: Top Corners Rounded 3">
                  <a:extLst>
                    <a:ext uri="{FF2B5EF4-FFF2-40B4-BE49-F238E27FC236}">
                      <a16:creationId xmlns:a16="http://schemas.microsoft.com/office/drawing/2014/main" id="{FE91CAC2-80AE-4ADE-A4EA-162D8C5B17EE}"/>
                    </a:ext>
                  </a:extLst>
                </p:cNvPr>
                <p:cNvSpPr/>
                <p:nvPr/>
              </p:nvSpPr>
              <p:spPr>
                <a:xfrm>
                  <a:off x="6836569" y="520292"/>
                  <a:ext cx="1776412" cy="376238"/>
                </a:xfrm>
                <a:custGeom>
                  <a:avLst/>
                  <a:gdLst>
                    <a:gd name="connsiteX0" fmla="*/ 48817 w 1521618"/>
                    <a:gd name="connsiteY0" fmla="*/ 0 h 376238"/>
                    <a:gd name="connsiteX1" fmla="*/ 1472801 w 1521618"/>
                    <a:gd name="connsiteY1" fmla="*/ 0 h 376238"/>
                    <a:gd name="connsiteX2" fmla="*/ 1521618 w 1521618"/>
                    <a:gd name="connsiteY2" fmla="*/ 48817 h 376238"/>
                    <a:gd name="connsiteX3" fmla="*/ 1521618 w 1521618"/>
                    <a:gd name="connsiteY3" fmla="*/ 376238 h 376238"/>
                    <a:gd name="connsiteX4" fmla="*/ 1521618 w 1521618"/>
                    <a:gd name="connsiteY4" fmla="*/ 376238 h 376238"/>
                    <a:gd name="connsiteX5" fmla="*/ 0 w 1521618"/>
                    <a:gd name="connsiteY5" fmla="*/ 376238 h 376238"/>
                    <a:gd name="connsiteX6" fmla="*/ 0 w 1521618"/>
                    <a:gd name="connsiteY6" fmla="*/ 376238 h 376238"/>
                    <a:gd name="connsiteX7" fmla="*/ 0 w 1521618"/>
                    <a:gd name="connsiteY7" fmla="*/ 48817 h 376238"/>
                    <a:gd name="connsiteX8" fmla="*/ 48817 w 1521618"/>
                    <a:gd name="connsiteY8" fmla="*/ 0 h 376238"/>
                    <a:gd name="connsiteX0" fmla="*/ 48817 w 1521618"/>
                    <a:gd name="connsiteY0" fmla="*/ 0 h 376238"/>
                    <a:gd name="connsiteX1" fmla="*/ 1472801 w 1521618"/>
                    <a:gd name="connsiteY1" fmla="*/ 0 h 376238"/>
                    <a:gd name="connsiteX2" fmla="*/ 1521618 w 1521618"/>
                    <a:gd name="connsiteY2" fmla="*/ 48817 h 376238"/>
                    <a:gd name="connsiteX3" fmla="*/ 1521618 w 1521618"/>
                    <a:gd name="connsiteY3" fmla="*/ 376238 h 376238"/>
                    <a:gd name="connsiteX4" fmla="*/ 1521618 w 1521618"/>
                    <a:gd name="connsiteY4" fmla="*/ 376238 h 376238"/>
                    <a:gd name="connsiteX5" fmla="*/ 0 w 1521618"/>
                    <a:gd name="connsiteY5" fmla="*/ 376238 h 376238"/>
                    <a:gd name="connsiteX6" fmla="*/ 0 w 1521618"/>
                    <a:gd name="connsiteY6" fmla="*/ 48817 h 376238"/>
                    <a:gd name="connsiteX7" fmla="*/ 48817 w 1521618"/>
                    <a:gd name="connsiteY7" fmla="*/ 0 h 376238"/>
                    <a:gd name="connsiteX0" fmla="*/ 48817 w 1521618"/>
                    <a:gd name="connsiteY0" fmla="*/ 0 h 376238"/>
                    <a:gd name="connsiteX1" fmla="*/ 1472801 w 1521618"/>
                    <a:gd name="connsiteY1" fmla="*/ 0 h 376238"/>
                    <a:gd name="connsiteX2" fmla="*/ 1521618 w 1521618"/>
                    <a:gd name="connsiteY2" fmla="*/ 48817 h 376238"/>
                    <a:gd name="connsiteX3" fmla="*/ 1521618 w 1521618"/>
                    <a:gd name="connsiteY3" fmla="*/ 376238 h 376238"/>
                    <a:gd name="connsiteX4" fmla="*/ 0 w 1521618"/>
                    <a:gd name="connsiteY4" fmla="*/ 376238 h 376238"/>
                    <a:gd name="connsiteX5" fmla="*/ 0 w 1521618"/>
                    <a:gd name="connsiteY5" fmla="*/ 48817 h 376238"/>
                    <a:gd name="connsiteX6" fmla="*/ 48817 w 1521618"/>
                    <a:gd name="connsiteY6" fmla="*/ 0 h 376238"/>
                    <a:gd name="connsiteX0" fmla="*/ 170261 w 1643062"/>
                    <a:gd name="connsiteY0" fmla="*/ 0 h 376238"/>
                    <a:gd name="connsiteX1" fmla="*/ 1594245 w 1643062"/>
                    <a:gd name="connsiteY1" fmla="*/ 0 h 376238"/>
                    <a:gd name="connsiteX2" fmla="*/ 1643062 w 1643062"/>
                    <a:gd name="connsiteY2" fmla="*/ 48817 h 376238"/>
                    <a:gd name="connsiteX3" fmla="*/ 1643062 w 1643062"/>
                    <a:gd name="connsiteY3" fmla="*/ 376238 h 376238"/>
                    <a:gd name="connsiteX4" fmla="*/ 0 w 1643062"/>
                    <a:gd name="connsiteY4" fmla="*/ 373856 h 376238"/>
                    <a:gd name="connsiteX5" fmla="*/ 121444 w 1643062"/>
                    <a:gd name="connsiteY5" fmla="*/ 48817 h 376238"/>
                    <a:gd name="connsiteX6" fmla="*/ 170261 w 1643062"/>
                    <a:gd name="connsiteY6" fmla="*/ 0 h 376238"/>
                    <a:gd name="connsiteX0" fmla="*/ 170261 w 1776412"/>
                    <a:gd name="connsiteY0" fmla="*/ 0 h 376238"/>
                    <a:gd name="connsiteX1" fmla="*/ 1594245 w 1776412"/>
                    <a:gd name="connsiteY1" fmla="*/ 0 h 376238"/>
                    <a:gd name="connsiteX2" fmla="*/ 1643062 w 1776412"/>
                    <a:gd name="connsiteY2" fmla="*/ 48817 h 376238"/>
                    <a:gd name="connsiteX3" fmla="*/ 1776412 w 1776412"/>
                    <a:gd name="connsiteY3" fmla="*/ 376238 h 376238"/>
                    <a:gd name="connsiteX4" fmla="*/ 0 w 1776412"/>
                    <a:gd name="connsiteY4" fmla="*/ 373856 h 376238"/>
                    <a:gd name="connsiteX5" fmla="*/ 121444 w 1776412"/>
                    <a:gd name="connsiteY5" fmla="*/ 48817 h 376238"/>
                    <a:gd name="connsiteX6" fmla="*/ 170261 w 1776412"/>
                    <a:gd name="connsiteY6" fmla="*/ 0 h 376238"/>
                    <a:gd name="connsiteX0" fmla="*/ 170261 w 1776412"/>
                    <a:gd name="connsiteY0" fmla="*/ 0 h 376238"/>
                    <a:gd name="connsiteX1" fmla="*/ 1594245 w 1776412"/>
                    <a:gd name="connsiteY1" fmla="*/ 0 h 376238"/>
                    <a:gd name="connsiteX2" fmla="*/ 1643062 w 1776412"/>
                    <a:gd name="connsiteY2" fmla="*/ 48817 h 376238"/>
                    <a:gd name="connsiteX3" fmla="*/ 1776412 w 1776412"/>
                    <a:gd name="connsiteY3" fmla="*/ 376238 h 376238"/>
                    <a:gd name="connsiteX4" fmla="*/ 0 w 1776412"/>
                    <a:gd name="connsiteY4" fmla="*/ 373856 h 376238"/>
                    <a:gd name="connsiteX5" fmla="*/ 121444 w 1776412"/>
                    <a:gd name="connsiteY5" fmla="*/ 48817 h 376238"/>
                    <a:gd name="connsiteX6" fmla="*/ 170261 w 1776412"/>
                    <a:gd name="connsiteY6" fmla="*/ 0 h 376238"/>
                    <a:gd name="connsiteX0" fmla="*/ 170261 w 1776412"/>
                    <a:gd name="connsiteY0" fmla="*/ 0 h 376238"/>
                    <a:gd name="connsiteX1" fmla="*/ 1594245 w 1776412"/>
                    <a:gd name="connsiteY1" fmla="*/ 0 h 376238"/>
                    <a:gd name="connsiteX2" fmla="*/ 1643062 w 1776412"/>
                    <a:gd name="connsiteY2" fmla="*/ 48817 h 376238"/>
                    <a:gd name="connsiteX3" fmla="*/ 1776412 w 1776412"/>
                    <a:gd name="connsiteY3" fmla="*/ 376238 h 376238"/>
                    <a:gd name="connsiteX4" fmla="*/ 0 w 1776412"/>
                    <a:gd name="connsiteY4" fmla="*/ 373856 h 376238"/>
                    <a:gd name="connsiteX5" fmla="*/ 121444 w 1776412"/>
                    <a:gd name="connsiteY5" fmla="*/ 48817 h 376238"/>
                    <a:gd name="connsiteX6" fmla="*/ 170261 w 1776412"/>
                    <a:gd name="connsiteY6" fmla="*/ 0 h 376238"/>
                    <a:gd name="connsiteX0" fmla="*/ 170261 w 1776412"/>
                    <a:gd name="connsiteY0" fmla="*/ 0 h 376238"/>
                    <a:gd name="connsiteX1" fmla="*/ 1594245 w 1776412"/>
                    <a:gd name="connsiteY1" fmla="*/ 0 h 376238"/>
                    <a:gd name="connsiteX2" fmla="*/ 1643062 w 1776412"/>
                    <a:gd name="connsiteY2" fmla="*/ 48817 h 376238"/>
                    <a:gd name="connsiteX3" fmla="*/ 1776412 w 1776412"/>
                    <a:gd name="connsiteY3" fmla="*/ 376238 h 376238"/>
                    <a:gd name="connsiteX4" fmla="*/ 0 w 1776412"/>
                    <a:gd name="connsiteY4" fmla="*/ 373856 h 376238"/>
                    <a:gd name="connsiteX5" fmla="*/ 121444 w 1776412"/>
                    <a:gd name="connsiteY5" fmla="*/ 48817 h 376238"/>
                    <a:gd name="connsiteX6" fmla="*/ 170261 w 1776412"/>
                    <a:gd name="connsiteY6" fmla="*/ 0 h 37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6412" h="376238">
                      <a:moveTo>
                        <a:pt x="170261" y="0"/>
                      </a:moveTo>
                      <a:lnTo>
                        <a:pt x="1594245" y="0"/>
                      </a:lnTo>
                      <a:cubicBezTo>
                        <a:pt x="1621206" y="0"/>
                        <a:pt x="1633537" y="26618"/>
                        <a:pt x="1643062" y="48817"/>
                      </a:cubicBezTo>
                      <a:lnTo>
                        <a:pt x="1776412" y="376238"/>
                      </a:lnTo>
                      <a:lnTo>
                        <a:pt x="0" y="373856"/>
                      </a:lnTo>
                      <a:lnTo>
                        <a:pt x="121444" y="48817"/>
                      </a:lnTo>
                      <a:cubicBezTo>
                        <a:pt x="126207" y="21856"/>
                        <a:pt x="143300" y="0"/>
                        <a:pt x="170261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8" name="Freeform: Shape 16">
                  <a:extLst>
                    <a:ext uri="{FF2B5EF4-FFF2-40B4-BE49-F238E27FC236}">
                      <a16:creationId xmlns:a16="http://schemas.microsoft.com/office/drawing/2014/main" id="{7811A2C1-0167-4A7F-B3F8-12187CBF6D64}"/>
                    </a:ext>
                  </a:extLst>
                </p:cNvPr>
                <p:cNvSpPr/>
                <p:nvPr/>
              </p:nvSpPr>
              <p:spPr>
                <a:xfrm>
                  <a:off x="6835775" y="893355"/>
                  <a:ext cx="1776412" cy="1616675"/>
                </a:xfrm>
                <a:custGeom>
                  <a:avLst/>
                  <a:gdLst>
                    <a:gd name="connsiteX0" fmla="*/ 0 w 1776412"/>
                    <a:gd name="connsiteY0" fmla="*/ 0 h 1616675"/>
                    <a:gd name="connsiteX1" fmla="*/ 1776412 w 1776412"/>
                    <a:gd name="connsiteY1" fmla="*/ 0 h 1616675"/>
                    <a:gd name="connsiteX2" fmla="*/ 1630090 w 1776412"/>
                    <a:gd name="connsiteY2" fmla="*/ 1616675 h 1616675"/>
                    <a:gd name="connsiteX3" fmla="*/ 119607 w 1776412"/>
                    <a:gd name="connsiteY3" fmla="*/ 1616675 h 1616675"/>
                    <a:gd name="connsiteX4" fmla="*/ 0 w 1776412"/>
                    <a:gd name="connsiteY4" fmla="*/ 0 h 1616675"/>
                    <a:gd name="connsiteX0" fmla="*/ 0 w 1776412"/>
                    <a:gd name="connsiteY0" fmla="*/ 0 h 1616675"/>
                    <a:gd name="connsiteX1" fmla="*/ 1776412 w 1776412"/>
                    <a:gd name="connsiteY1" fmla="*/ 0 h 1616675"/>
                    <a:gd name="connsiteX2" fmla="*/ 1630090 w 1776412"/>
                    <a:gd name="connsiteY2" fmla="*/ 1616675 h 1616675"/>
                    <a:gd name="connsiteX3" fmla="*/ 119607 w 1776412"/>
                    <a:gd name="connsiteY3" fmla="*/ 1616675 h 1616675"/>
                    <a:gd name="connsiteX4" fmla="*/ 0 w 1776412"/>
                    <a:gd name="connsiteY4" fmla="*/ 0 h 1616675"/>
                    <a:gd name="connsiteX0" fmla="*/ 0 w 1776412"/>
                    <a:gd name="connsiteY0" fmla="*/ 0 h 1616675"/>
                    <a:gd name="connsiteX1" fmla="*/ 1776412 w 1776412"/>
                    <a:gd name="connsiteY1" fmla="*/ 0 h 1616675"/>
                    <a:gd name="connsiteX2" fmla="*/ 1630090 w 1776412"/>
                    <a:gd name="connsiteY2" fmla="*/ 1616675 h 1616675"/>
                    <a:gd name="connsiteX3" fmla="*/ 119607 w 1776412"/>
                    <a:gd name="connsiteY3" fmla="*/ 1616675 h 1616675"/>
                    <a:gd name="connsiteX4" fmla="*/ 0 w 1776412"/>
                    <a:gd name="connsiteY4" fmla="*/ 0 h 161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412" h="1616675">
                      <a:moveTo>
                        <a:pt x="0" y="0"/>
                      </a:moveTo>
                      <a:lnTo>
                        <a:pt x="1776412" y="0"/>
                      </a:lnTo>
                      <a:lnTo>
                        <a:pt x="1630090" y="1616675"/>
                      </a:lnTo>
                      <a:lnTo>
                        <a:pt x="119607" y="1616675"/>
                      </a:lnTo>
                      <a:cubicBezTo>
                        <a:pt x="79738" y="1077783"/>
                        <a:pt x="44631" y="5460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2E963D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6" name="TextBox 14">
                <a:extLst>
                  <a:ext uri="{FF2B5EF4-FFF2-40B4-BE49-F238E27FC236}">
                    <a16:creationId xmlns:a16="http://schemas.microsoft.com/office/drawing/2014/main" id="{6A26D2FE-00CC-48D9-834A-3EC96FE57F3B}"/>
                  </a:ext>
                </a:extLst>
              </p:cNvPr>
              <p:cNvSpPr txBox="1"/>
              <p:nvPr/>
            </p:nvSpPr>
            <p:spPr>
              <a:xfrm rot="16200000">
                <a:off x="7253789" y="1427776"/>
                <a:ext cx="940382" cy="54782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3200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OFF</a:t>
                </a:r>
              </a:p>
            </p:txBody>
          </p:sp>
        </p:grpSp>
        <p:sp>
          <p:nvSpPr>
            <p:cNvPr id="43" name="Rectangle: Top Corners Rounded 11">
              <a:extLst>
                <a:ext uri="{FF2B5EF4-FFF2-40B4-BE49-F238E27FC236}">
                  <a16:creationId xmlns:a16="http://schemas.microsoft.com/office/drawing/2014/main" id="{CD069832-83E1-45AB-9AFC-55F5D2E19905}"/>
                </a:ext>
              </a:extLst>
            </p:cNvPr>
            <p:cNvSpPr/>
            <p:nvPr/>
          </p:nvSpPr>
          <p:spPr>
            <a:xfrm rot="16200000" flipV="1">
              <a:off x="3338226" y="1015175"/>
              <a:ext cx="1611529" cy="2107186"/>
            </a:xfrm>
            <a:prstGeom prst="round2SameRect">
              <a:avLst>
                <a:gd name="adj1" fmla="val 3894"/>
                <a:gd name="adj2" fmla="val 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16CA8B42-24C0-45E2-8C00-1D2C52B2B1D9}"/>
                </a:ext>
              </a:extLst>
            </p:cNvPr>
            <p:cNvSpPr txBox="1"/>
            <p:nvPr/>
          </p:nvSpPr>
          <p:spPr>
            <a:xfrm rot="10800000">
              <a:off x="3743881" y="1776383"/>
              <a:ext cx="800220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400">
                <a:defRPr/>
              </a:pPr>
              <a:r>
                <a:rPr lang="en-US" sz="3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336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5A80E0D-7C5A-4371-A9EA-BC16139063D5}"/>
              </a:ext>
            </a:extLst>
          </p:cNvPr>
          <p:cNvGrpSpPr/>
          <p:nvPr/>
        </p:nvGrpSpPr>
        <p:grpSpPr>
          <a:xfrm>
            <a:off x="-2" y="-1"/>
            <a:ext cx="12192003" cy="6902698"/>
            <a:chOff x="-2" y="-1"/>
            <a:chExt cx="12192003" cy="69026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B750AF-4C1A-4ADD-85FB-34DA9064D42E}"/>
                </a:ext>
              </a:extLst>
            </p:cNvPr>
            <p:cNvSpPr/>
            <p:nvPr>
              <p:custDataLst>
                <p:custData r:id="rId1"/>
              </p:custDataLst>
            </p:nvPr>
          </p:nvSpPr>
          <p:spPr>
            <a:xfrm>
              <a:off x="-2" y="-1"/>
              <a:ext cx="12192003" cy="685800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29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0E7F59-78D3-459D-8505-D5CE6D8DA343}"/>
                </a:ext>
              </a:extLst>
            </p:cNvPr>
            <p:cNvSpPr txBox="1"/>
            <p:nvPr/>
          </p:nvSpPr>
          <p:spPr>
            <a:xfrm>
              <a:off x="8208819" y="6625570"/>
              <a:ext cx="3889536" cy="27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1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https://www.linkedin.com/in/mohamed-dibassi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A675BB-6786-48C2-B499-FC7354FB3CE1}"/>
                </a:ext>
              </a:extLst>
            </p:cNvPr>
            <p:cNvSpPr/>
            <p:nvPr/>
          </p:nvSpPr>
          <p:spPr>
            <a:xfrm>
              <a:off x="90020" y="187866"/>
              <a:ext cx="12008339" cy="6482269"/>
            </a:xfrm>
            <a:prstGeom prst="roundRect">
              <a:avLst>
                <a:gd name="adj" fmla="val 3461"/>
              </a:avLst>
            </a:prstGeom>
            <a:solidFill>
              <a:schemeClr val="accent6"/>
            </a:solidFill>
            <a:ln w="19050">
              <a:solidFill>
                <a:schemeClr val="tx1"/>
              </a:solidFill>
              <a:prstDash val="solid"/>
            </a:ln>
            <a:effectLst/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DC85556D-CD51-4BCE-A059-91FC3FBC90FF}"/>
                </a:ext>
              </a:extLst>
            </p:cNvPr>
            <p:cNvSpPr/>
            <p:nvPr/>
          </p:nvSpPr>
          <p:spPr>
            <a:xfrm>
              <a:off x="90015" y="187868"/>
              <a:ext cx="12008339" cy="4570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5000"/>
                <a:lumOff val="3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4001" b="1" dirty="0">
                <a:solidFill>
                  <a:srgbClr val="D9DCE3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endParaRPr>
            </a:p>
          </p:txBody>
        </p:sp>
        <p:sp>
          <p:nvSpPr>
            <p:cNvPr id="3" name="Rectangle: Top Corners Rounded 6">
              <a:extLst>
                <a:ext uri="{FF2B5EF4-FFF2-40B4-BE49-F238E27FC236}">
                  <a16:creationId xmlns:a16="http://schemas.microsoft.com/office/drawing/2014/main" id="{79A07B13-60D2-4CED-904A-F71D4BF60EFD}"/>
                </a:ext>
              </a:extLst>
            </p:cNvPr>
            <p:cNvSpPr/>
            <p:nvPr/>
          </p:nvSpPr>
          <p:spPr>
            <a:xfrm rot="10800000">
              <a:off x="90015" y="6207797"/>
              <a:ext cx="12008339" cy="4570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5000"/>
                <a:lumOff val="35000"/>
              </a:schemeClr>
            </a:solidFill>
            <a:ln w="19050">
              <a:solidFill>
                <a:schemeClr val="tx1"/>
              </a:solidFill>
              <a:prstDash val="solid"/>
            </a:ln>
            <a:effectLst/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AA5E7C25-1D00-424C-8FF5-5BE87CD73E92}"/>
                </a:ext>
              </a:extLst>
            </p:cNvPr>
            <p:cNvSpPr txBox="1"/>
            <p:nvPr/>
          </p:nvSpPr>
          <p:spPr>
            <a:xfrm>
              <a:off x="93646" y="6622849"/>
              <a:ext cx="3889536" cy="27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1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DIBASSI@HOTMAIL.COM</a:t>
              </a:r>
            </a:p>
          </p:txBody>
        </p:sp>
        <p:sp>
          <p:nvSpPr>
            <p:cNvPr id="2" name="TextBox 7">
              <a:extLst>
                <a:ext uri="{FF2B5EF4-FFF2-40B4-BE49-F238E27FC236}">
                  <a16:creationId xmlns:a16="http://schemas.microsoft.com/office/drawing/2014/main" id="{07052C98-BE56-4CA1-9B19-A83FF0D58729}"/>
                </a:ext>
              </a:extLst>
            </p:cNvPr>
            <p:cNvSpPr txBox="1"/>
            <p:nvPr/>
          </p:nvSpPr>
          <p:spPr>
            <a:xfrm>
              <a:off x="3577487" y="62374"/>
              <a:ext cx="5033393" cy="708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1" b="1" dirty="0">
                  <a:solidFill>
                    <a:schemeClr val="bg1"/>
                  </a:solidFill>
                  <a:effectLst>
                    <a:glow rad="63500">
                      <a:schemeClr val="accent3">
                        <a:alpha val="40000"/>
                      </a:schemeClr>
                    </a:glow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Tw Cen MT Condensed" panose="020B0606020104020203" pitchFamily="34" charset="0"/>
                  <a:ea typeface="+mj-ea"/>
                  <a:cs typeface="+mj-cs"/>
                </a:rPr>
                <a:t>FINANCES STATISTICS</a:t>
              </a:r>
              <a:endParaRPr lang="fr-FR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endParaRPr>
            </a:p>
          </p:txBody>
        </p:sp>
        <p:pic>
          <p:nvPicPr>
            <p:cNvPr id="18" name="Picture 10" descr="Home Logo Icon #144859 - Free Icons Library">
              <a:extLst>
                <a:ext uri="{FF2B5EF4-FFF2-40B4-BE49-F238E27FC236}">
                  <a16:creationId xmlns:a16="http://schemas.microsoft.com/office/drawing/2014/main" id="{1CB7B0AD-F979-4038-80F3-225E1CE82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3569" y="197882"/>
              <a:ext cx="468000" cy="468000"/>
            </a:xfrm>
            <a:prstGeom prst="flowChartConnector">
              <a:avLst/>
            </a:prstGeom>
            <a:scene3d>
              <a:camera prst="orthographicFront"/>
              <a:lightRig rig="twoPt" dir="t"/>
            </a:scene3d>
            <a:sp3d extrusionH="76200" prstMaterial="powder">
              <a:bevelT w="38100" h="25400" prst="slope"/>
              <a:bevelB prst="slope"/>
              <a:extrusionClr>
                <a:schemeClr val="tx2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166362F-8D73-4A42-AB89-B2BAAEDEF7CA}"/>
              </a:ext>
            </a:extLst>
          </p:cNvPr>
          <p:cNvGrpSpPr/>
          <p:nvPr/>
        </p:nvGrpSpPr>
        <p:grpSpPr>
          <a:xfrm>
            <a:off x="1905502" y="6258192"/>
            <a:ext cx="360000" cy="324000"/>
            <a:chOff x="688465" y="4597620"/>
            <a:chExt cx="540000" cy="540000"/>
          </a:xfrm>
        </p:grpSpPr>
        <p:sp>
          <p:nvSpPr>
            <p:cNvPr id="51" name="Oval 39">
              <a:extLst>
                <a:ext uri="{FF2B5EF4-FFF2-40B4-BE49-F238E27FC236}">
                  <a16:creationId xmlns:a16="http://schemas.microsoft.com/office/drawing/2014/main" id="{273B2A11-7AB0-4453-B177-8A856B3549C7}"/>
                </a:ext>
              </a:extLst>
            </p:cNvPr>
            <p:cNvSpPr/>
            <p:nvPr/>
          </p:nvSpPr>
          <p:spPr>
            <a:xfrm>
              <a:off x="688465" y="4597620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40">
              <a:extLst>
                <a:ext uri="{FF2B5EF4-FFF2-40B4-BE49-F238E27FC236}">
                  <a16:creationId xmlns:a16="http://schemas.microsoft.com/office/drawing/2014/main" id="{C2AC5F18-2FE7-4B84-A512-E77EBE653B62}"/>
                </a:ext>
              </a:extLst>
            </p:cNvPr>
            <p:cNvSpPr/>
            <p:nvPr/>
          </p:nvSpPr>
          <p:spPr>
            <a:xfrm>
              <a:off x="796433" y="4662453"/>
              <a:ext cx="396000" cy="396000"/>
            </a:xfrm>
            <a:custGeom>
              <a:avLst/>
              <a:gdLst>
                <a:gd name="connsiteX0" fmla="*/ 1037871 w 2237359"/>
                <a:gd name="connsiteY0" fmla="*/ 1408723 h 2237354"/>
                <a:gd name="connsiteX1" fmla="*/ 1037871 w 2237359"/>
                <a:gd name="connsiteY1" fmla="*/ 2019836 h 2237354"/>
                <a:gd name="connsiteX2" fmla="*/ 1234514 w 2237359"/>
                <a:gd name="connsiteY2" fmla="*/ 2019836 h 2237354"/>
                <a:gd name="connsiteX3" fmla="*/ 1234514 w 2237359"/>
                <a:gd name="connsiteY3" fmla="*/ 1452303 h 2237354"/>
                <a:gd name="connsiteX4" fmla="*/ 1037871 w 2237359"/>
                <a:gd name="connsiteY4" fmla="*/ 1408723 h 2237354"/>
                <a:gd name="connsiteX5" fmla="*/ 207568 w 2237359"/>
                <a:gd name="connsiteY5" fmla="*/ 1377364 h 2237354"/>
                <a:gd name="connsiteX6" fmla="*/ 207568 w 2237359"/>
                <a:gd name="connsiteY6" fmla="*/ 2019818 h 2237354"/>
                <a:gd name="connsiteX7" fmla="*/ 404228 w 2237359"/>
                <a:gd name="connsiteY7" fmla="*/ 2019818 h 2237354"/>
                <a:gd name="connsiteX8" fmla="*/ 404228 w 2237359"/>
                <a:gd name="connsiteY8" fmla="*/ 1377364 h 2237354"/>
                <a:gd name="connsiteX9" fmla="*/ 174794 w 2237359"/>
                <a:gd name="connsiteY9" fmla="*/ 1311799 h 2237354"/>
                <a:gd name="connsiteX10" fmla="*/ 437002 w 2237359"/>
                <a:gd name="connsiteY10" fmla="*/ 1311799 h 2237354"/>
                <a:gd name="connsiteX11" fmla="*/ 469776 w 2237359"/>
                <a:gd name="connsiteY11" fmla="*/ 1344573 h 2237354"/>
                <a:gd name="connsiteX12" fmla="*/ 469776 w 2237359"/>
                <a:gd name="connsiteY12" fmla="*/ 2052610 h 2237354"/>
                <a:gd name="connsiteX13" fmla="*/ 437002 w 2237359"/>
                <a:gd name="connsiteY13" fmla="*/ 2085383 h 2237354"/>
                <a:gd name="connsiteX14" fmla="*/ 174794 w 2237359"/>
                <a:gd name="connsiteY14" fmla="*/ 2085383 h 2237354"/>
                <a:gd name="connsiteX15" fmla="*/ 142020 w 2237359"/>
                <a:gd name="connsiteY15" fmla="*/ 2052610 h 2237354"/>
                <a:gd name="connsiteX16" fmla="*/ 142020 w 2237359"/>
                <a:gd name="connsiteY16" fmla="*/ 1344573 h 2237354"/>
                <a:gd name="connsiteX17" fmla="*/ 174794 w 2237359"/>
                <a:gd name="connsiteY17" fmla="*/ 1311799 h 2237354"/>
                <a:gd name="connsiteX18" fmla="*/ 1830262 w 2237359"/>
                <a:gd name="connsiteY18" fmla="*/ 1218176 h 2237354"/>
                <a:gd name="connsiteX19" fmla="*/ 1807609 w 2237359"/>
                <a:gd name="connsiteY19" fmla="*/ 1241900 h 2237354"/>
                <a:gd name="connsiteX20" fmla="*/ 1783885 w 2237359"/>
                <a:gd name="connsiteY20" fmla="*/ 1264536 h 2237354"/>
                <a:gd name="connsiteX21" fmla="*/ 2115905 w 2237359"/>
                <a:gd name="connsiteY21" fmla="*/ 1596573 h 2237354"/>
                <a:gd name="connsiteX22" fmla="*/ 2139087 w 2237359"/>
                <a:gd name="connsiteY22" fmla="*/ 1606187 h 2237354"/>
                <a:gd name="connsiteX23" fmla="*/ 2162282 w 2237359"/>
                <a:gd name="connsiteY23" fmla="*/ 1596573 h 2237354"/>
                <a:gd name="connsiteX24" fmla="*/ 2162252 w 2237359"/>
                <a:gd name="connsiteY24" fmla="*/ 1550231 h 2237354"/>
                <a:gd name="connsiteX25" fmla="*/ 618349 w 2237359"/>
                <a:gd name="connsiteY25" fmla="*/ 1115140 h 2237354"/>
                <a:gd name="connsiteX26" fmla="*/ 618349 w 2237359"/>
                <a:gd name="connsiteY26" fmla="*/ 2019836 h 2237354"/>
                <a:gd name="connsiteX27" fmla="*/ 814992 w 2237359"/>
                <a:gd name="connsiteY27" fmla="*/ 2019836 h 2237354"/>
                <a:gd name="connsiteX28" fmla="*/ 814992 w 2237359"/>
                <a:gd name="connsiteY28" fmla="*/ 1275819 h 2237354"/>
                <a:gd name="connsiteX29" fmla="*/ 778635 w 2237359"/>
                <a:gd name="connsiteY29" fmla="*/ 1241900 h 2237354"/>
                <a:gd name="connsiteX30" fmla="*/ 677395 w 2237359"/>
                <a:gd name="connsiteY30" fmla="*/ 1115140 h 2237354"/>
                <a:gd name="connsiteX31" fmla="*/ 227232 w 2237359"/>
                <a:gd name="connsiteY31" fmla="*/ 852901 h 2237354"/>
                <a:gd name="connsiteX32" fmla="*/ 472301 w 2237359"/>
                <a:gd name="connsiteY32" fmla="*/ 852901 h 2237354"/>
                <a:gd name="connsiteX33" fmla="*/ 505075 w 2237359"/>
                <a:gd name="connsiteY33" fmla="*/ 885676 h 2237354"/>
                <a:gd name="connsiteX34" fmla="*/ 472301 w 2237359"/>
                <a:gd name="connsiteY34" fmla="*/ 918467 h 2237354"/>
                <a:gd name="connsiteX35" fmla="*/ 227232 w 2237359"/>
                <a:gd name="connsiteY35" fmla="*/ 918467 h 2237354"/>
                <a:gd name="connsiteX36" fmla="*/ 194458 w 2237359"/>
                <a:gd name="connsiteY36" fmla="*/ 885676 h 2237354"/>
                <a:gd name="connsiteX37" fmla="*/ 227232 w 2237359"/>
                <a:gd name="connsiteY37" fmla="*/ 852901 h 2237354"/>
                <a:gd name="connsiteX38" fmla="*/ 32774 w 2237359"/>
                <a:gd name="connsiteY38" fmla="*/ 527038 h 2237354"/>
                <a:gd name="connsiteX39" fmla="*/ 65548 w 2237359"/>
                <a:gd name="connsiteY39" fmla="*/ 559812 h 2237354"/>
                <a:gd name="connsiteX40" fmla="*/ 65548 w 2237359"/>
                <a:gd name="connsiteY40" fmla="*/ 2171806 h 2237354"/>
                <a:gd name="connsiteX41" fmla="*/ 1376534 w 2237359"/>
                <a:gd name="connsiteY41" fmla="*/ 2171806 h 2237354"/>
                <a:gd name="connsiteX42" fmla="*/ 1376534 w 2237359"/>
                <a:gd name="connsiteY42" fmla="*/ 2097501 h 2237354"/>
                <a:gd name="connsiteX43" fmla="*/ 1409308 w 2237359"/>
                <a:gd name="connsiteY43" fmla="*/ 2064728 h 2237354"/>
                <a:gd name="connsiteX44" fmla="*/ 1442082 w 2237359"/>
                <a:gd name="connsiteY44" fmla="*/ 2097501 h 2237354"/>
                <a:gd name="connsiteX45" fmla="*/ 1442082 w 2237359"/>
                <a:gd name="connsiteY45" fmla="*/ 2204580 h 2237354"/>
                <a:gd name="connsiteX46" fmla="*/ 1409308 w 2237359"/>
                <a:gd name="connsiteY46" fmla="*/ 2237354 h 2237354"/>
                <a:gd name="connsiteX47" fmla="*/ 32774 w 2237359"/>
                <a:gd name="connsiteY47" fmla="*/ 2237354 h 2237354"/>
                <a:gd name="connsiteX48" fmla="*/ 0 w 2237359"/>
                <a:gd name="connsiteY48" fmla="*/ 2204580 h 2237354"/>
                <a:gd name="connsiteX49" fmla="*/ 0 w 2237359"/>
                <a:gd name="connsiteY49" fmla="*/ 559812 h 2237354"/>
                <a:gd name="connsiteX50" fmla="*/ 32774 w 2237359"/>
                <a:gd name="connsiteY50" fmla="*/ 527038 h 2237354"/>
                <a:gd name="connsiteX51" fmla="*/ 1293130 w 2237359"/>
                <a:gd name="connsiteY51" fmla="*/ 196571 h 2237354"/>
                <a:gd name="connsiteX52" fmla="*/ 917700 w 2237359"/>
                <a:gd name="connsiteY52" fmla="*/ 351853 h 2237354"/>
                <a:gd name="connsiteX53" fmla="*/ 762436 w 2237359"/>
                <a:gd name="connsiteY53" fmla="*/ 727351 h 2237354"/>
                <a:gd name="connsiteX54" fmla="*/ 917700 w 2237359"/>
                <a:gd name="connsiteY54" fmla="*/ 1102833 h 2237354"/>
                <a:gd name="connsiteX55" fmla="*/ 1293130 w 2237359"/>
                <a:gd name="connsiteY55" fmla="*/ 1258098 h 2237354"/>
                <a:gd name="connsiteX56" fmla="*/ 1668560 w 2237359"/>
                <a:gd name="connsiteY56" fmla="*/ 1102833 h 2237354"/>
                <a:gd name="connsiteX57" fmla="*/ 1823808 w 2237359"/>
                <a:gd name="connsiteY57" fmla="*/ 727351 h 2237354"/>
                <a:gd name="connsiteX58" fmla="*/ 1668560 w 2237359"/>
                <a:gd name="connsiteY58" fmla="*/ 351853 h 2237354"/>
                <a:gd name="connsiteX59" fmla="*/ 1293130 w 2237359"/>
                <a:gd name="connsiteY59" fmla="*/ 196571 h 2237354"/>
                <a:gd name="connsiteX60" fmla="*/ 1293130 w 2237359"/>
                <a:gd name="connsiteY60" fmla="*/ 131040 h 2237354"/>
                <a:gd name="connsiteX61" fmla="*/ 1714920 w 2237359"/>
                <a:gd name="connsiteY61" fmla="*/ 305509 h 2237354"/>
                <a:gd name="connsiteX62" fmla="*/ 1889355 w 2237359"/>
                <a:gd name="connsiteY62" fmla="*/ 727351 h 2237354"/>
                <a:gd name="connsiteX63" fmla="*/ 1714920 w 2237359"/>
                <a:gd name="connsiteY63" fmla="*/ 1149193 h 2237354"/>
                <a:gd name="connsiteX64" fmla="*/ 1293130 w 2237359"/>
                <a:gd name="connsiteY64" fmla="*/ 1323663 h 2237354"/>
                <a:gd name="connsiteX65" fmla="*/ 871336 w 2237359"/>
                <a:gd name="connsiteY65" fmla="*/ 1149193 h 2237354"/>
                <a:gd name="connsiteX66" fmla="*/ 696888 w 2237359"/>
                <a:gd name="connsiteY66" fmla="*/ 727351 h 2237354"/>
                <a:gd name="connsiteX67" fmla="*/ 871336 w 2237359"/>
                <a:gd name="connsiteY67" fmla="*/ 305509 h 2237354"/>
                <a:gd name="connsiteX68" fmla="*/ 1293130 w 2237359"/>
                <a:gd name="connsiteY68" fmla="*/ 131040 h 2237354"/>
                <a:gd name="connsiteX69" fmla="*/ 1293120 w 2237359"/>
                <a:gd name="connsiteY69" fmla="*/ 0 h 2237354"/>
                <a:gd name="connsiteX70" fmla="*/ 1807609 w 2237359"/>
                <a:gd name="connsiteY70" fmla="*/ 212786 h 2237354"/>
                <a:gd name="connsiteX71" fmla="*/ 1809488 w 2237359"/>
                <a:gd name="connsiteY71" fmla="*/ 214681 h 2237354"/>
                <a:gd name="connsiteX72" fmla="*/ 1809318 w 2237359"/>
                <a:gd name="connsiteY72" fmla="*/ 261025 h 2237354"/>
                <a:gd name="connsiteX73" fmla="*/ 1762971 w 2237359"/>
                <a:gd name="connsiteY73" fmla="*/ 260872 h 2237354"/>
                <a:gd name="connsiteX74" fmla="*/ 1761179 w 2237359"/>
                <a:gd name="connsiteY74" fmla="*/ 259062 h 2237354"/>
                <a:gd name="connsiteX75" fmla="*/ 824994 w 2237359"/>
                <a:gd name="connsiteY75" fmla="*/ 259148 h 2237354"/>
                <a:gd name="connsiteX76" fmla="*/ 824994 w 2237359"/>
                <a:gd name="connsiteY76" fmla="*/ 1195540 h 2237354"/>
                <a:gd name="connsiteX77" fmla="*/ 1761267 w 2237359"/>
                <a:gd name="connsiteY77" fmla="*/ 1195540 h 2237354"/>
                <a:gd name="connsiteX78" fmla="*/ 1846785 w 2237359"/>
                <a:gd name="connsiteY78" fmla="*/ 364041 h 2237354"/>
                <a:gd name="connsiteX79" fmla="*/ 1856158 w 2237359"/>
                <a:gd name="connsiteY79" fmla="*/ 318636 h 2237354"/>
                <a:gd name="connsiteX80" fmla="*/ 1901543 w 2237359"/>
                <a:gd name="connsiteY80" fmla="*/ 328007 h 2237354"/>
                <a:gd name="connsiteX81" fmla="*/ 2017344 w 2237359"/>
                <a:gd name="connsiteY81" fmla="*/ 797715 h 2237354"/>
                <a:gd name="connsiteX82" fmla="*/ 1872387 w 2237359"/>
                <a:gd name="connsiteY82" fmla="*/ 1167595 h 2237354"/>
                <a:gd name="connsiteX83" fmla="*/ 2208629 w 2237359"/>
                <a:gd name="connsiteY83" fmla="*/ 1503885 h 2237354"/>
                <a:gd name="connsiteX84" fmla="*/ 2208611 w 2237359"/>
                <a:gd name="connsiteY84" fmla="*/ 1642937 h 2237354"/>
                <a:gd name="connsiteX85" fmla="*/ 2139070 w 2237359"/>
                <a:gd name="connsiteY85" fmla="*/ 1671748 h 2237354"/>
                <a:gd name="connsiteX86" fmla="*/ 2069528 w 2237359"/>
                <a:gd name="connsiteY86" fmla="*/ 1642937 h 2237354"/>
                <a:gd name="connsiteX87" fmla="*/ 1733357 w 2237359"/>
                <a:gd name="connsiteY87" fmla="*/ 1306713 h 2237354"/>
                <a:gd name="connsiteX88" fmla="*/ 1442081 w 2237359"/>
                <a:gd name="connsiteY88" fmla="*/ 1439364 h 2237354"/>
                <a:gd name="connsiteX89" fmla="*/ 1442081 w 2237359"/>
                <a:gd name="connsiteY89" fmla="*/ 1956180 h 2237354"/>
                <a:gd name="connsiteX90" fmla="*/ 1409307 w 2237359"/>
                <a:gd name="connsiteY90" fmla="*/ 1988971 h 2237354"/>
                <a:gd name="connsiteX91" fmla="*/ 1376533 w 2237359"/>
                <a:gd name="connsiteY91" fmla="*/ 1956180 h 2237354"/>
                <a:gd name="connsiteX92" fmla="*/ 1376533 w 2237359"/>
                <a:gd name="connsiteY92" fmla="*/ 1449913 h 2237354"/>
                <a:gd name="connsiteX93" fmla="*/ 1300044 w 2237359"/>
                <a:gd name="connsiteY93" fmla="*/ 1454624 h 2237354"/>
                <a:gd name="connsiteX94" fmla="*/ 1300044 w 2237359"/>
                <a:gd name="connsiteY94" fmla="*/ 2052609 h 2237354"/>
                <a:gd name="connsiteX95" fmla="*/ 1267270 w 2237359"/>
                <a:gd name="connsiteY95" fmla="*/ 2085401 h 2237354"/>
                <a:gd name="connsiteX96" fmla="*/ 1005080 w 2237359"/>
                <a:gd name="connsiteY96" fmla="*/ 2085401 h 2237354"/>
                <a:gd name="connsiteX97" fmla="*/ 972306 w 2237359"/>
                <a:gd name="connsiteY97" fmla="*/ 2052609 h 2237354"/>
                <a:gd name="connsiteX98" fmla="*/ 972306 w 2237359"/>
                <a:gd name="connsiteY98" fmla="*/ 1380524 h 2237354"/>
                <a:gd name="connsiteX99" fmla="*/ 880539 w 2237359"/>
                <a:gd name="connsiteY99" fmla="*/ 1326788 h 2237354"/>
                <a:gd name="connsiteX100" fmla="*/ 880539 w 2237359"/>
                <a:gd name="connsiteY100" fmla="*/ 2052609 h 2237354"/>
                <a:gd name="connsiteX101" fmla="*/ 847766 w 2237359"/>
                <a:gd name="connsiteY101" fmla="*/ 2085401 h 2237354"/>
                <a:gd name="connsiteX102" fmla="*/ 585576 w 2237359"/>
                <a:gd name="connsiteY102" fmla="*/ 2085401 h 2237354"/>
                <a:gd name="connsiteX103" fmla="*/ 552802 w 2237359"/>
                <a:gd name="connsiteY103" fmla="*/ 2052609 h 2237354"/>
                <a:gd name="connsiteX104" fmla="*/ 552802 w 2237359"/>
                <a:gd name="connsiteY104" fmla="*/ 1082366 h 2237354"/>
                <a:gd name="connsiteX105" fmla="*/ 585576 w 2237359"/>
                <a:gd name="connsiteY105" fmla="*/ 1049579 h 2237354"/>
                <a:gd name="connsiteX106" fmla="*/ 640692 w 2237359"/>
                <a:gd name="connsiteY106" fmla="*/ 1049579 h 2237354"/>
                <a:gd name="connsiteX107" fmla="*/ 567327 w 2237359"/>
                <a:gd name="connsiteY107" fmla="*/ 772759 h 2237354"/>
                <a:gd name="connsiteX108" fmla="*/ 227231 w 2237359"/>
                <a:gd name="connsiteY108" fmla="*/ 772759 h 2237354"/>
                <a:gd name="connsiteX109" fmla="*/ 194458 w 2237359"/>
                <a:gd name="connsiteY109" fmla="*/ 739985 h 2237354"/>
                <a:gd name="connsiteX110" fmla="*/ 227231 w 2237359"/>
                <a:gd name="connsiteY110" fmla="*/ 707194 h 2237354"/>
                <a:gd name="connsiteX111" fmla="*/ 566182 w 2237359"/>
                <a:gd name="connsiteY111" fmla="*/ 707194 h 2237354"/>
                <a:gd name="connsiteX112" fmla="*/ 572789 w 2237359"/>
                <a:gd name="connsiteY112" fmla="*/ 627086 h 2237354"/>
                <a:gd name="connsiteX113" fmla="*/ 227231 w 2237359"/>
                <a:gd name="connsiteY113" fmla="*/ 627086 h 2237354"/>
                <a:gd name="connsiteX114" fmla="*/ 194458 w 2237359"/>
                <a:gd name="connsiteY114" fmla="*/ 594312 h 2237354"/>
                <a:gd name="connsiteX115" fmla="*/ 227231 w 2237359"/>
                <a:gd name="connsiteY115" fmla="*/ 561537 h 2237354"/>
                <a:gd name="connsiteX116" fmla="*/ 584911 w 2237359"/>
                <a:gd name="connsiteY116" fmla="*/ 561537 h 2237354"/>
                <a:gd name="connsiteX117" fmla="*/ 608430 w 2237359"/>
                <a:gd name="connsiteY117" fmla="*/ 481412 h 2237354"/>
                <a:gd name="connsiteX118" fmla="*/ 227231 w 2237359"/>
                <a:gd name="connsiteY118" fmla="*/ 481412 h 2237354"/>
                <a:gd name="connsiteX119" fmla="*/ 194458 w 2237359"/>
                <a:gd name="connsiteY119" fmla="*/ 448638 h 2237354"/>
                <a:gd name="connsiteX120" fmla="*/ 227231 w 2237359"/>
                <a:gd name="connsiteY120" fmla="*/ 415864 h 2237354"/>
                <a:gd name="connsiteX121" fmla="*/ 635553 w 2237359"/>
                <a:gd name="connsiteY121" fmla="*/ 415864 h 2237354"/>
                <a:gd name="connsiteX122" fmla="*/ 700179 w 2237359"/>
                <a:gd name="connsiteY122" fmla="*/ 305594 h 2237354"/>
                <a:gd name="connsiteX123" fmla="*/ 65548 w 2237359"/>
                <a:gd name="connsiteY123" fmla="*/ 305594 h 2237354"/>
                <a:gd name="connsiteX124" fmla="*/ 65548 w 2237359"/>
                <a:gd name="connsiteY124" fmla="*/ 417759 h 2237354"/>
                <a:gd name="connsiteX125" fmla="*/ 32774 w 2237359"/>
                <a:gd name="connsiteY125" fmla="*/ 450548 h 2237354"/>
                <a:gd name="connsiteX126" fmla="*/ 0 w 2237359"/>
                <a:gd name="connsiteY126" fmla="*/ 417759 h 2237354"/>
                <a:gd name="connsiteX127" fmla="*/ 0 w 2237359"/>
                <a:gd name="connsiteY127" fmla="*/ 272803 h 2237354"/>
                <a:gd name="connsiteX128" fmla="*/ 32774 w 2237359"/>
                <a:gd name="connsiteY128" fmla="*/ 240030 h 2237354"/>
                <a:gd name="connsiteX129" fmla="*/ 752757 w 2237359"/>
                <a:gd name="connsiteY129" fmla="*/ 240030 h 2237354"/>
                <a:gd name="connsiteX130" fmla="*/ 778635 w 2237359"/>
                <a:gd name="connsiteY130" fmla="*/ 212786 h 2237354"/>
                <a:gd name="connsiteX131" fmla="*/ 1293120 w 2237359"/>
                <a:gd name="connsiteY131" fmla="*/ 0 h 223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237359" h="2237354">
                  <a:moveTo>
                    <a:pt x="1037871" y="1408723"/>
                  </a:moveTo>
                  <a:lnTo>
                    <a:pt x="1037871" y="2019836"/>
                  </a:lnTo>
                  <a:lnTo>
                    <a:pt x="1234514" y="2019836"/>
                  </a:lnTo>
                  <a:lnTo>
                    <a:pt x="1234514" y="1452303"/>
                  </a:lnTo>
                  <a:cubicBezTo>
                    <a:pt x="1167668" y="1446941"/>
                    <a:pt x="1101439" y="1432433"/>
                    <a:pt x="1037871" y="1408723"/>
                  </a:cubicBezTo>
                  <a:close/>
                  <a:moveTo>
                    <a:pt x="207568" y="1377364"/>
                  </a:moveTo>
                  <a:lnTo>
                    <a:pt x="207568" y="2019818"/>
                  </a:lnTo>
                  <a:lnTo>
                    <a:pt x="404228" y="2019818"/>
                  </a:lnTo>
                  <a:lnTo>
                    <a:pt x="404228" y="1377364"/>
                  </a:lnTo>
                  <a:close/>
                  <a:moveTo>
                    <a:pt x="174794" y="1311799"/>
                  </a:moveTo>
                  <a:lnTo>
                    <a:pt x="437002" y="1311799"/>
                  </a:lnTo>
                  <a:cubicBezTo>
                    <a:pt x="455098" y="1311799"/>
                    <a:pt x="469776" y="1326482"/>
                    <a:pt x="469776" y="1344573"/>
                  </a:cubicBezTo>
                  <a:lnTo>
                    <a:pt x="469776" y="2052610"/>
                  </a:lnTo>
                  <a:cubicBezTo>
                    <a:pt x="469776" y="2070701"/>
                    <a:pt x="455098" y="2085383"/>
                    <a:pt x="437002" y="2085383"/>
                  </a:cubicBezTo>
                  <a:lnTo>
                    <a:pt x="174794" y="2085383"/>
                  </a:lnTo>
                  <a:cubicBezTo>
                    <a:pt x="156700" y="2085383"/>
                    <a:pt x="142020" y="2070701"/>
                    <a:pt x="142020" y="2052610"/>
                  </a:cubicBezTo>
                  <a:lnTo>
                    <a:pt x="142020" y="1344573"/>
                  </a:lnTo>
                  <a:cubicBezTo>
                    <a:pt x="142020" y="1326482"/>
                    <a:pt x="156700" y="1311799"/>
                    <a:pt x="174794" y="1311799"/>
                  </a:cubicBezTo>
                  <a:close/>
                  <a:moveTo>
                    <a:pt x="1830262" y="1218176"/>
                  </a:moveTo>
                  <a:cubicBezTo>
                    <a:pt x="1822903" y="1226247"/>
                    <a:pt x="1815361" y="1234152"/>
                    <a:pt x="1807609" y="1241900"/>
                  </a:cubicBezTo>
                  <a:cubicBezTo>
                    <a:pt x="1799844" y="1249669"/>
                    <a:pt x="1791921" y="1257177"/>
                    <a:pt x="1783885" y="1264536"/>
                  </a:cubicBezTo>
                  <a:lnTo>
                    <a:pt x="2115905" y="1596573"/>
                  </a:lnTo>
                  <a:cubicBezTo>
                    <a:pt x="2122084" y="1602770"/>
                    <a:pt x="2130330" y="1606187"/>
                    <a:pt x="2139087" y="1606187"/>
                  </a:cubicBezTo>
                  <a:cubicBezTo>
                    <a:pt x="2147844" y="1606187"/>
                    <a:pt x="2156086" y="1602770"/>
                    <a:pt x="2162282" y="1596573"/>
                  </a:cubicBezTo>
                  <a:cubicBezTo>
                    <a:pt x="2175051" y="1583822"/>
                    <a:pt x="2175034" y="1563017"/>
                    <a:pt x="2162252" y="1550231"/>
                  </a:cubicBezTo>
                  <a:close/>
                  <a:moveTo>
                    <a:pt x="618349" y="1115140"/>
                  </a:moveTo>
                  <a:lnTo>
                    <a:pt x="618349" y="2019836"/>
                  </a:lnTo>
                  <a:lnTo>
                    <a:pt x="814992" y="2019836"/>
                  </a:lnTo>
                  <a:lnTo>
                    <a:pt x="814992" y="1275819"/>
                  </a:lnTo>
                  <a:cubicBezTo>
                    <a:pt x="802599" y="1264995"/>
                    <a:pt x="790447" y="1253712"/>
                    <a:pt x="778635" y="1241900"/>
                  </a:cubicBezTo>
                  <a:cubicBezTo>
                    <a:pt x="739477" y="1202724"/>
                    <a:pt x="705746" y="1160153"/>
                    <a:pt x="677395" y="1115140"/>
                  </a:cubicBezTo>
                  <a:close/>
                  <a:moveTo>
                    <a:pt x="227232" y="852901"/>
                  </a:moveTo>
                  <a:lnTo>
                    <a:pt x="472301" y="852901"/>
                  </a:lnTo>
                  <a:cubicBezTo>
                    <a:pt x="490414" y="852901"/>
                    <a:pt x="505075" y="867579"/>
                    <a:pt x="505075" y="885676"/>
                  </a:cubicBezTo>
                  <a:cubicBezTo>
                    <a:pt x="505075" y="903784"/>
                    <a:pt x="490414" y="918467"/>
                    <a:pt x="472301" y="918467"/>
                  </a:cubicBezTo>
                  <a:lnTo>
                    <a:pt x="227232" y="918467"/>
                  </a:lnTo>
                  <a:cubicBezTo>
                    <a:pt x="209138" y="918467"/>
                    <a:pt x="194458" y="903784"/>
                    <a:pt x="194458" y="885676"/>
                  </a:cubicBezTo>
                  <a:cubicBezTo>
                    <a:pt x="194458" y="867579"/>
                    <a:pt x="209138" y="852901"/>
                    <a:pt x="227232" y="852901"/>
                  </a:cubicBezTo>
                  <a:close/>
                  <a:moveTo>
                    <a:pt x="32774" y="527038"/>
                  </a:moveTo>
                  <a:cubicBezTo>
                    <a:pt x="50885" y="527038"/>
                    <a:pt x="65548" y="541703"/>
                    <a:pt x="65548" y="559812"/>
                  </a:cubicBezTo>
                  <a:lnTo>
                    <a:pt x="65548" y="2171806"/>
                  </a:lnTo>
                  <a:lnTo>
                    <a:pt x="1376534" y="2171806"/>
                  </a:lnTo>
                  <a:lnTo>
                    <a:pt x="1376534" y="2097501"/>
                  </a:lnTo>
                  <a:cubicBezTo>
                    <a:pt x="1376534" y="2079393"/>
                    <a:pt x="1391213" y="2064728"/>
                    <a:pt x="1409308" y="2064728"/>
                  </a:cubicBezTo>
                  <a:cubicBezTo>
                    <a:pt x="1427417" y="2064728"/>
                    <a:pt x="1442082" y="2079393"/>
                    <a:pt x="1442082" y="2097501"/>
                  </a:cubicBezTo>
                  <a:lnTo>
                    <a:pt x="1442082" y="2204580"/>
                  </a:lnTo>
                  <a:cubicBezTo>
                    <a:pt x="1442082" y="2222693"/>
                    <a:pt x="1427417" y="2237354"/>
                    <a:pt x="1409308" y="2237354"/>
                  </a:cubicBezTo>
                  <a:lnTo>
                    <a:pt x="32774" y="2237354"/>
                  </a:lnTo>
                  <a:cubicBezTo>
                    <a:pt x="14680" y="2237354"/>
                    <a:pt x="0" y="2222693"/>
                    <a:pt x="0" y="2204580"/>
                  </a:cubicBezTo>
                  <a:lnTo>
                    <a:pt x="0" y="559812"/>
                  </a:lnTo>
                  <a:cubicBezTo>
                    <a:pt x="0" y="541703"/>
                    <a:pt x="14680" y="527038"/>
                    <a:pt x="32774" y="527038"/>
                  </a:cubicBezTo>
                  <a:close/>
                  <a:moveTo>
                    <a:pt x="1293130" y="196571"/>
                  </a:moveTo>
                  <a:cubicBezTo>
                    <a:pt x="1157172" y="196571"/>
                    <a:pt x="1021191" y="248343"/>
                    <a:pt x="917700" y="351853"/>
                  </a:cubicBezTo>
                  <a:cubicBezTo>
                    <a:pt x="817570" y="451986"/>
                    <a:pt x="762436" y="585331"/>
                    <a:pt x="762436" y="727351"/>
                  </a:cubicBezTo>
                  <a:cubicBezTo>
                    <a:pt x="762436" y="869353"/>
                    <a:pt x="817570" y="1002703"/>
                    <a:pt x="917700" y="1102833"/>
                  </a:cubicBezTo>
                  <a:cubicBezTo>
                    <a:pt x="1017813" y="1202964"/>
                    <a:pt x="1151128" y="1258098"/>
                    <a:pt x="1293130" y="1258098"/>
                  </a:cubicBezTo>
                  <a:cubicBezTo>
                    <a:pt x="1435115" y="1258098"/>
                    <a:pt x="1568447" y="1202964"/>
                    <a:pt x="1668560" y="1102833"/>
                  </a:cubicBezTo>
                  <a:cubicBezTo>
                    <a:pt x="1768673" y="1002703"/>
                    <a:pt x="1823808" y="869353"/>
                    <a:pt x="1823808" y="727351"/>
                  </a:cubicBezTo>
                  <a:cubicBezTo>
                    <a:pt x="1823808" y="585331"/>
                    <a:pt x="1768673" y="451986"/>
                    <a:pt x="1668560" y="351853"/>
                  </a:cubicBezTo>
                  <a:cubicBezTo>
                    <a:pt x="1565065" y="248343"/>
                    <a:pt x="1429089" y="196571"/>
                    <a:pt x="1293130" y="196571"/>
                  </a:cubicBezTo>
                  <a:close/>
                  <a:moveTo>
                    <a:pt x="1293130" y="131040"/>
                  </a:moveTo>
                  <a:cubicBezTo>
                    <a:pt x="1452629" y="131040"/>
                    <a:pt x="1602414" y="193003"/>
                    <a:pt x="1714920" y="305509"/>
                  </a:cubicBezTo>
                  <a:cubicBezTo>
                    <a:pt x="1827413" y="418015"/>
                    <a:pt x="1889355" y="567834"/>
                    <a:pt x="1889355" y="727351"/>
                  </a:cubicBezTo>
                  <a:cubicBezTo>
                    <a:pt x="1889355" y="886867"/>
                    <a:pt x="1827413" y="1036687"/>
                    <a:pt x="1714920" y="1149193"/>
                  </a:cubicBezTo>
                  <a:cubicBezTo>
                    <a:pt x="1602414" y="1261699"/>
                    <a:pt x="1452629" y="1323663"/>
                    <a:pt x="1293130" y="1323663"/>
                  </a:cubicBezTo>
                  <a:cubicBezTo>
                    <a:pt x="1133631" y="1323663"/>
                    <a:pt x="983846" y="1261699"/>
                    <a:pt x="871336" y="1149193"/>
                  </a:cubicBezTo>
                  <a:cubicBezTo>
                    <a:pt x="758848" y="1036687"/>
                    <a:pt x="696888" y="886867"/>
                    <a:pt x="696888" y="727351"/>
                  </a:cubicBezTo>
                  <a:cubicBezTo>
                    <a:pt x="696888" y="567834"/>
                    <a:pt x="758848" y="418015"/>
                    <a:pt x="871336" y="305509"/>
                  </a:cubicBezTo>
                  <a:cubicBezTo>
                    <a:pt x="983829" y="193003"/>
                    <a:pt x="1133631" y="131040"/>
                    <a:pt x="1293130" y="131040"/>
                  </a:cubicBezTo>
                  <a:close/>
                  <a:moveTo>
                    <a:pt x="1293120" y="0"/>
                  </a:moveTo>
                  <a:cubicBezTo>
                    <a:pt x="1479440" y="0"/>
                    <a:pt x="1665760" y="70928"/>
                    <a:pt x="1807609" y="212786"/>
                  </a:cubicBezTo>
                  <a:lnTo>
                    <a:pt x="1809488" y="214681"/>
                  </a:lnTo>
                  <a:cubicBezTo>
                    <a:pt x="1822239" y="227517"/>
                    <a:pt x="1822169" y="248274"/>
                    <a:pt x="1809318" y="261025"/>
                  </a:cubicBezTo>
                  <a:cubicBezTo>
                    <a:pt x="1796479" y="273794"/>
                    <a:pt x="1775740" y="273708"/>
                    <a:pt x="1762971" y="260872"/>
                  </a:cubicBezTo>
                  <a:lnTo>
                    <a:pt x="1761179" y="259062"/>
                  </a:lnTo>
                  <a:cubicBezTo>
                    <a:pt x="1503136" y="986"/>
                    <a:pt x="1083121" y="986"/>
                    <a:pt x="824994" y="259148"/>
                  </a:cubicBezTo>
                  <a:cubicBezTo>
                    <a:pt x="566851" y="517310"/>
                    <a:pt x="566851" y="937379"/>
                    <a:pt x="824994" y="1195540"/>
                  </a:cubicBezTo>
                  <a:cubicBezTo>
                    <a:pt x="1083121" y="1453701"/>
                    <a:pt x="1503123" y="1453701"/>
                    <a:pt x="1761267" y="1195540"/>
                  </a:cubicBezTo>
                  <a:cubicBezTo>
                    <a:pt x="1982284" y="974505"/>
                    <a:pt x="2018248" y="624796"/>
                    <a:pt x="1846785" y="364041"/>
                  </a:cubicBezTo>
                  <a:cubicBezTo>
                    <a:pt x="1836834" y="348917"/>
                    <a:pt x="1841034" y="328587"/>
                    <a:pt x="1856158" y="318636"/>
                  </a:cubicBezTo>
                  <a:cubicBezTo>
                    <a:pt x="1871264" y="308684"/>
                    <a:pt x="1891593" y="312883"/>
                    <a:pt x="1901543" y="328007"/>
                  </a:cubicBezTo>
                  <a:cubicBezTo>
                    <a:pt x="1992151" y="465812"/>
                    <a:pt x="2033272" y="632618"/>
                    <a:pt x="2017344" y="797715"/>
                  </a:cubicBezTo>
                  <a:cubicBezTo>
                    <a:pt x="2004339" y="932240"/>
                    <a:pt x="1953623" y="1060552"/>
                    <a:pt x="1872387" y="1167595"/>
                  </a:cubicBezTo>
                  <a:lnTo>
                    <a:pt x="2208629" y="1503885"/>
                  </a:lnTo>
                  <a:cubicBezTo>
                    <a:pt x="2246948" y="1542261"/>
                    <a:pt x="2246930" y="1604631"/>
                    <a:pt x="2208611" y="1642937"/>
                  </a:cubicBezTo>
                  <a:cubicBezTo>
                    <a:pt x="2190040" y="1661509"/>
                    <a:pt x="2165341" y="1671748"/>
                    <a:pt x="2139070" y="1671748"/>
                  </a:cubicBezTo>
                  <a:cubicBezTo>
                    <a:pt x="2112816" y="1671748"/>
                    <a:pt x="2088117" y="1661509"/>
                    <a:pt x="2069528" y="1642937"/>
                  </a:cubicBezTo>
                  <a:lnTo>
                    <a:pt x="1733357" y="1306713"/>
                  </a:lnTo>
                  <a:cubicBezTo>
                    <a:pt x="1645449" y="1373646"/>
                    <a:pt x="1545677" y="1417856"/>
                    <a:pt x="1442081" y="1439364"/>
                  </a:cubicBezTo>
                  <a:lnTo>
                    <a:pt x="1442081" y="1956180"/>
                  </a:lnTo>
                  <a:cubicBezTo>
                    <a:pt x="1442081" y="1974293"/>
                    <a:pt x="1427398" y="1988971"/>
                    <a:pt x="1409307" y="1988971"/>
                  </a:cubicBezTo>
                  <a:cubicBezTo>
                    <a:pt x="1391194" y="1988971"/>
                    <a:pt x="1376533" y="1974293"/>
                    <a:pt x="1376533" y="1956180"/>
                  </a:cubicBezTo>
                  <a:lnTo>
                    <a:pt x="1376533" y="1449913"/>
                  </a:lnTo>
                  <a:cubicBezTo>
                    <a:pt x="1351114" y="1452814"/>
                    <a:pt x="1325598" y="1454366"/>
                    <a:pt x="1300044" y="1454624"/>
                  </a:cubicBezTo>
                  <a:lnTo>
                    <a:pt x="1300044" y="2052609"/>
                  </a:lnTo>
                  <a:cubicBezTo>
                    <a:pt x="1300044" y="2070718"/>
                    <a:pt x="1285379" y="2085401"/>
                    <a:pt x="1267270" y="2085401"/>
                  </a:cubicBezTo>
                  <a:lnTo>
                    <a:pt x="1005080" y="2085401"/>
                  </a:lnTo>
                  <a:cubicBezTo>
                    <a:pt x="986984" y="2085401"/>
                    <a:pt x="972306" y="2070718"/>
                    <a:pt x="972306" y="2052609"/>
                  </a:cubicBezTo>
                  <a:lnTo>
                    <a:pt x="972306" y="1380524"/>
                  </a:lnTo>
                  <a:cubicBezTo>
                    <a:pt x="940725" y="1365042"/>
                    <a:pt x="910053" y="1347117"/>
                    <a:pt x="880539" y="1326788"/>
                  </a:cubicBezTo>
                  <a:lnTo>
                    <a:pt x="880539" y="2052609"/>
                  </a:lnTo>
                  <a:cubicBezTo>
                    <a:pt x="880539" y="2070718"/>
                    <a:pt x="865874" y="2085401"/>
                    <a:pt x="847766" y="2085401"/>
                  </a:cubicBezTo>
                  <a:lnTo>
                    <a:pt x="585576" y="2085401"/>
                  </a:lnTo>
                  <a:cubicBezTo>
                    <a:pt x="567463" y="2085401"/>
                    <a:pt x="552802" y="2070718"/>
                    <a:pt x="552802" y="2052609"/>
                  </a:cubicBezTo>
                  <a:lnTo>
                    <a:pt x="552802" y="1082366"/>
                  </a:lnTo>
                  <a:cubicBezTo>
                    <a:pt x="552802" y="1064257"/>
                    <a:pt x="567463" y="1049579"/>
                    <a:pt x="585576" y="1049579"/>
                  </a:cubicBezTo>
                  <a:lnTo>
                    <a:pt x="640692" y="1049579"/>
                  </a:lnTo>
                  <a:cubicBezTo>
                    <a:pt x="597663" y="962230"/>
                    <a:pt x="573235" y="867973"/>
                    <a:pt x="567327" y="772759"/>
                  </a:cubicBezTo>
                  <a:lnTo>
                    <a:pt x="227231" y="772759"/>
                  </a:lnTo>
                  <a:cubicBezTo>
                    <a:pt x="209138" y="772759"/>
                    <a:pt x="194458" y="758076"/>
                    <a:pt x="194458" y="739985"/>
                  </a:cubicBezTo>
                  <a:cubicBezTo>
                    <a:pt x="194458" y="721872"/>
                    <a:pt x="209138" y="707194"/>
                    <a:pt x="227231" y="707194"/>
                  </a:cubicBezTo>
                  <a:lnTo>
                    <a:pt x="566182" y="707194"/>
                  </a:lnTo>
                  <a:cubicBezTo>
                    <a:pt x="566916" y="680411"/>
                    <a:pt x="569119" y="653663"/>
                    <a:pt x="572789" y="627086"/>
                  </a:cubicBezTo>
                  <a:lnTo>
                    <a:pt x="227231" y="627086"/>
                  </a:lnTo>
                  <a:cubicBezTo>
                    <a:pt x="209138" y="627086"/>
                    <a:pt x="194458" y="612408"/>
                    <a:pt x="194458" y="594312"/>
                  </a:cubicBezTo>
                  <a:cubicBezTo>
                    <a:pt x="194458" y="576198"/>
                    <a:pt x="209138" y="561537"/>
                    <a:pt x="227231" y="561537"/>
                  </a:cubicBezTo>
                  <a:lnTo>
                    <a:pt x="584911" y="561537"/>
                  </a:lnTo>
                  <a:cubicBezTo>
                    <a:pt x="591191" y="534484"/>
                    <a:pt x="599026" y="507731"/>
                    <a:pt x="608430" y="481412"/>
                  </a:cubicBezTo>
                  <a:lnTo>
                    <a:pt x="227231" y="481412"/>
                  </a:lnTo>
                  <a:cubicBezTo>
                    <a:pt x="209138" y="481412"/>
                    <a:pt x="194458" y="466751"/>
                    <a:pt x="194458" y="448638"/>
                  </a:cubicBezTo>
                  <a:cubicBezTo>
                    <a:pt x="194458" y="430527"/>
                    <a:pt x="209138" y="415864"/>
                    <a:pt x="227231" y="415864"/>
                  </a:cubicBezTo>
                  <a:lnTo>
                    <a:pt x="635553" y="415864"/>
                  </a:lnTo>
                  <a:cubicBezTo>
                    <a:pt x="653596" y="377679"/>
                    <a:pt x="675140" y="340775"/>
                    <a:pt x="700179" y="305594"/>
                  </a:cubicBezTo>
                  <a:lnTo>
                    <a:pt x="65548" y="305594"/>
                  </a:lnTo>
                  <a:lnTo>
                    <a:pt x="65548" y="417759"/>
                  </a:lnTo>
                  <a:cubicBezTo>
                    <a:pt x="65548" y="435870"/>
                    <a:pt x="50885" y="450548"/>
                    <a:pt x="32774" y="450548"/>
                  </a:cubicBezTo>
                  <a:cubicBezTo>
                    <a:pt x="14680" y="450548"/>
                    <a:pt x="0" y="435870"/>
                    <a:pt x="0" y="417759"/>
                  </a:cubicBezTo>
                  <a:lnTo>
                    <a:pt x="0" y="272803"/>
                  </a:lnTo>
                  <a:cubicBezTo>
                    <a:pt x="0" y="254710"/>
                    <a:pt x="14680" y="240030"/>
                    <a:pt x="32774" y="240030"/>
                  </a:cubicBezTo>
                  <a:lnTo>
                    <a:pt x="752757" y="240030"/>
                  </a:lnTo>
                  <a:cubicBezTo>
                    <a:pt x="761103" y="230778"/>
                    <a:pt x="769725" y="221697"/>
                    <a:pt x="778635" y="212786"/>
                  </a:cubicBezTo>
                  <a:cubicBezTo>
                    <a:pt x="920482" y="70928"/>
                    <a:pt x="1106801" y="0"/>
                    <a:pt x="1293120" y="0"/>
                  </a:cubicBezTo>
                  <a:close/>
                </a:path>
              </a:pathLst>
            </a:custGeom>
            <a:solidFill>
              <a:schemeClr val="accent2"/>
            </a:solidFill>
            <a:ln w="4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186A6CAD-594E-4DC9-8037-346AE9A59440}"/>
              </a:ext>
            </a:extLst>
          </p:cNvPr>
          <p:cNvGrpSpPr/>
          <p:nvPr/>
        </p:nvGrpSpPr>
        <p:grpSpPr>
          <a:xfrm>
            <a:off x="1860143" y="193176"/>
            <a:ext cx="432000" cy="432000"/>
            <a:chOff x="6130076" y="4616070"/>
            <a:chExt cx="792000" cy="792000"/>
          </a:xfrm>
        </p:grpSpPr>
        <p:grpSp>
          <p:nvGrpSpPr>
            <p:cNvPr id="77" name="Group 38">
              <a:extLst>
                <a:ext uri="{FF2B5EF4-FFF2-40B4-BE49-F238E27FC236}">
                  <a16:creationId xmlns:a16="http://schemas.microsoft.com/office/drawing/2014/main" id="{C24C9752-A713-4549-BCCF-587E48F48AE5}"/>
                </a:ext>
              </a:extLst>
            </p:cNvPr>
            <p:cNvGrpSpPr/>
            <p:nvPr/>
          </p:nvGrpSpPr>
          <p:grpSpPr>
            <a:xfrm>
              <a:off x="6130076" y="4616070"/>
              <a:ext cx="792000" cy="792000"/>
              <a:chOff x="4010756" y="3113741"/>
              <a:chExt cx="404446" cy="404446"/>
            </a:xfrm>
          </p:grpSpPr>
          <p:sp>
            <p:nvSpPr>
              <p:cNvPr id="79" name="Freeform: Shape 40">
                <a:extLst>
                  <a:ext uri="{FF2B5EF4-FFF2-40B4-BE49-F238E27FC236}">
                    <a16:creationId xmlns:a16="http://schemas.microsoft.com/office/drawing/2014/main" id="{12D43364-0568-44F0-BA1D-2D02BA01C350}"/>
                  </a:ext>
                </a:extLst>
              </p:cNvPr>
              <p:cNvSpPr/>
              <p:nvPr/>
            </p:nvSpPr>
            <p:spPr>
              <a:xfrm>
                <a:off x="4024590" y="3127575"/>
                <a:ext cx="390612" cy="390612"/>
              </a:xfrm>
              <a:custGeom>
                <a:avLst/>
                <a:gdLst>
                  <a:gd name="connsiteX0" fmla="*/ 188140 w 376280"/>
                  <a:gd name="connsiteY0" fmla="*/ 0 h 376280"/>
                  <a:gd name="connsiteX1" fmla="*/ 376280 w 376280"/>
                  <a:gd name="connsiteY1" fmla="*/ 188140 h 376280"/>
                  <a:gd name="connsiteX2" fmla="*/ 188140 w 376280"/>
                  <a:gd name="connsiteY2" fmla="*/ 376280 h 376280"/>
                  <a:gd name="connsiteX3" fmla="*/ 0 w 376280"/>
                  <a:gd name="connsiteY3" fmla="*/ 188140 h 376280"/>
                  <a:gd name="connsiteX4" fmla="*/ 188140 w 376280"/>
                  <a:gd name="connsiteY4" fmla="*/ 0 h 37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280" h="376280">
                    <a:moveTo>
                      <a:pt x="188140" y="0"/>
                    </a:moveTo>
                    <a:cubicBezTo>
                      <a:pt x="292047" y="0"/>
                      <a:pt x="376280" y="84233"/>
                      <a:pt x="376280" y="188140"/>
                    </a:cubicBezTo>
                    <a:cubicBezTo>
                      <a:pt x="376280" y="292047"/>
                      <a:pt x="292047" y="376280"/>
                      <a:pt x="188140" y="376280"/>
                    </a:cubicBezTo>
                    <a:cubicBezTo>
                      <a:pt x="84233" y="376280"/>
                      <a:pt x="0" y="292047"/>
                      <a:pt x="0" y="188140"/>
                    </a:cubicBezTo>
                    <a:cubicBezTo>
                      <a:pt x="0" y="84233"/>
                      <a:pt x="84233" y="0"/>
                      <a:pt x="188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Freeform: Shape 41">
                <a:extLst>
                  <a:ext uri="{FF2B5EF4-FFF2-40B4-BE49-F238E27FC236}">
                    <a16:creationId xmlns:a16="http://schemas.microsoft.com/office/drawing/2014/main" id="{A98B383F-AAD5-4656-9D03-8089E17B24D7}"/>
                  </a:ext>
                </a:extLst>
              </p:cNvPr>
              <p:cNvSpPr/>
              <p:nvPr/>
            </p:nvSpPr>
            <p:spPr>
              <a:xfrm>
                <a:off x="4010756" y="3113741"/>
                <a:ext cx="396720" cy="396720"/>
              </a:xfrm>
              <a:custGeom>
                <a:avLst/>
                <a:gdLst>
                  <a:gd name="connsiteX0" fmla="*/ 198360 w 396720"/>
                  <a:gd name="connsiteY0" fmla="*/ 0 h 396720"/>
                  <a:gd name="connsiteX1" fmla="*/ 396720 w 396720"/>
                  <a:gd name="connsiteY1" fmla="*/ 198360 h 396720"/>
                  <a:gd name="connsiteX2" fmla="*/ 198360 w 396720"/>
                  <a:gd name="connsiteY2" fmla="*/ 396720 h 396720"/>
                  <a:gd name="connsiteX3" fmla="*/ 0 w 396720"/>
                  <a:gd name="connsiteY3" fmla="*/ 198360 h 396720"/>
                  <a:gd name="connsiteX4" fmla="*/ 198360 w 396720"/>
                  <a:gd name="connsiteY4" fmla="*/ 0 h 396720"/>
                  <a:gd name="connsiteX5" fmla="*/ 198360 w 396720"/>
                  <a:gd name="connsiteY5" fmla="*/ 10220 h 396720"/>
                  <a:gd name="connsiteX6" fmla="*/ 10220 w 396720"/>
                  <a:gd name="connsiteY6" fmla="*/ 198360 h 396720"/>
                  <a:gd name="connsiteX7" fmla="*/ 198360 w 396720"/>
                  <a:gd name="connsiteY7" fmla="*/ 386500 h 396720"/>
                  <a:gd name="connsiteX8" fmla="*/ 386500 w 396720"/>
                  <a:gd name="connsiteY8" fmla="*/ 198360 h 396720"/>
                  <a:gd name="connsiteX9" fmla="*/ 198360 w 396720"/>
                  <a:gd name="connsiteY9" fmla="*/ 10220 h 39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6720" h="396720">
                    <a:moveTo>
                      <a:pt x="198360" y="0"/>
                    </a:moveTo>
                    <a:cubicBezTo>
                      <a:pt x="307911" y="0"/>
                      <a:pt x="396720" y="88809"/>
                      <a:pt x="396720" y="198360"/>
                    </a:cubicBezTo>
                    <a:cubicBezTo>
                      <a:pt x="396720" y="307911"/>
                      <a:pt x="307911" y="396720"/>
                      <a:pt x="198360" y="396720"/>
                    </a:cubicBezTo>
                    <a:cubicBezTo>
                      <a:pt x="88809" y="396720"/>
                      <a:pt x="0" y="307911"/>
                      <a:pt x="0" y="198360"/>
                    </a:cubicBezTo>
                    <a:cubicBezTo>
                      <a:pt x="0" y="88809"/>
                      <a:pt x="88809" y="0"/>
                      <a:pt x="198360" y="0"/>
                    </a:cubicBezTo>
                    <a:close/>
                    <a:moveTo>
                      <a:pt x="198360" y="10220"/>
                    </a:moveTo>
                    <a:cubicBezTo>
                      <a:pt x="94453" y="10220"/>
                      <a:pt x="10220" y="94453"/>
                      <a:pt x="10220" y="198360"/>
                    </a:cubicBezTo>
                    <a:cubicBezTo>
                      <a:pt x="10220" y="302267"/>
                      <a:pt x="94453" y="386500"/>
                      <a:pt x="198360" y="386500"/>
                    </a:cubicBezTo>
                    <a:cubicBezTo>
                      <a:pt x="302267" y="386500"/>
                      <a:pt x="386500" y="302267"/>
                      <a:pt x="386500" y="198360"/>
                    </a:cubicBezTo>
                    <a:cubicBezTo>
                      <a:pt x="386500" y="94453"/>
                      <a:pt x="302267" y="10220"/>
                      <a:pt x="198360" y="102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78" name="Freeform: Shape 39">
              <a:extLst>
                <a:ext uri="{FF2B5EF4-FFF2-40B4-BE49-F238E27FC236}">
                  <a16:creationId xmlns:a16="http://schemas.microsoft.com/office/drawing/2014/main" id="{F232986B-2A98-4B73-B5A6-83672515327B}"/>
                </a:ext>
              </a:extLst>
            </p:cNvPr>
            <p:cNvSpPr/>
            <p:nvPr/>
          </p:nvSpPr>
          <p:spPr>
            <a:xfrm>
              <a:off x="6250965" y="4700729"/>
              <a:ext cx="552997" cy="642233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B6788442-8998-44D6-9914-C3147EFC0EAF}"/>
              </a:ext>
            </a:extLst>
          </p:cNvPr>
          <p:cNvGrpSpPr/>
          <p:nvPr/>
        </p:nvGrpSpPr>
        <p:grpSpPr>
          <a:xfrm>
            <a:off x="93653" y="193176"/>
            <a:ext cx="432000" cy="432000"/>
            <a:chOff x="3953435" y="4272568"/>
            <a:chExt cx="972000" cy="972000"/>
          </a:xfrm>
        </p:grpSpPr>
        <p:sp>
          <p:nvSpPr>
            <p:cNvPr id="85" name="Freeform: Shape 410">
              <a:extLst>
                <a:ext uri="{FF2B5EF4-FFF2-40B4-BE49-F238E27FC236}">
                  <a16:creationId xmlns:a16="http://schemas.microsoft.com/office/drawing/2014/main" id="{9CFF6816-49B3-4CDF-94D4-922980FD99E0}"/>
                </a:ext>
              </a:extLst>
            </p:cNvPr>
            <p:cNvSpPr/>
            <p:nvPr/>
          </p:nvSpPr>
          <p:spPr>
            <a:xfrm>
              <a:off x="3953435" y="4272568"/>
              <a:ext cx="972000" cy="97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Oswald" panose="02000503000000000000" pitchFamily="2" charset="0"/>
              </a:endParaRPr>
            </a:p>
          </p:txBody>
        </p:sp>
        <p:sp>
          <p:nvSpPr>
            <p:cNvPr id="86" name="Freeform: Shape 411">
              <a:extLst>
                <a:ext uri="{FF2B5EF4-FFF2-40B4-BE49-F238E27FC236}">
                  <a16:creationId xmlns:a16="http://schemas.microsoft.com/office/drawing/2014/main" id="{6CF17BC5-7231-4C68-8C70-DBAC27B5E5CF}"/>
                </a:ext>
              </a:extLst>
            </p:cNvPr>
            <p:cNvSpPr/>
            <p:nvPr/>
          </p:nvSpPr>
          <p:spPr>
            <a:xfrm>
              <a:off x="4064246" y="4475904"/>
              <a:ext cx="754968" cy="639931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>
                <a:latin typeface="Oswald" panose="02000503000000000000" pitchFamily="2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E0BD9EF-C683-4D12-807D-8B0294B26FD3}"/>
              </a:ext>
            </a:extLst>
          </p:cNvPr>
          <p:cNvGrpSpPr/>
          <p:nvPr/>
        </p:nvGrpSpPr>
        <p:grpSpPr>
          <a:xfrm>
            <a:off x="123316" y="6241425"/>
            <a:ext cx="402337" cy="360000"/>
            <a:chOff x="2280561" y="2896840"/>
            <a:chExt cx="402337" cy="360000"/>
          </a:xfrm>
        </p:grpSpPr>
        <p:sp>
          <p:nvSpPr>
            <p:cNvPr id="93" name="Freeform: Shape 25">
              <a:extLst>
                <a:ext uri="{FF2B5EF4-FFF2-40B4-BE49-F238E27FC236}">
                  <a16:creationId xmlns:a16="http://schemas.microsoft.com/office/drawing/2014/main" id="{73D1BE0E-5021-42D8-BA6E-82E1A2F875F4}"/>
                </a:ext>
              </a:extLst>
            </p:cNvPr>
            <p:cNvSpPr/>
            <p:nvPr/>
          </p:nvSpPr>
          <p:spPr>
            <a:xfrm>
              <a:off x="2280561" y="2896840"/>
              <a:ext cx="402337" cy="360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rgbClr val="F2FBFA"/>
            </a:solidFill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Freeform: Shape 41">
              <a:extLst>
                <a:ext uri="{FF2B5EF4-FFF2-40B4-BE49-F238E27FC236}">
                  <a16:creationId xmlns:a16="http://schemas.microsoft.com/office/drawing/2014/main" id="{A6007F21-54FC-42EA-A580-5F256D57C092}"/>
                </a:ext>
              </a:extLst>
            </p:cNvPr>
            <p:cNvSpPr/>
            <p:nvPr/>
          </p:nvSpPr>
          <p:spPr>
            <a:xfrm>
              <a:off x="2367279" y="2916576"/>
              <a:ext cx="228900" cy="287321"/>
            </a:xfrm>
            <a:custGeom>
              <a:avLst/>
              <a:gdLst>
                <a:gd name="connsiteX0" fmla="*/ 4373170 w 4875853"/>
                <a:gd name="connsiteY0" fmla="*/ 5690740 h 6505576"/>
                <a:gd name="connsiteX1" fmla="*/ 4061067 w 4875853"/>
                <a:gd name="connsiteY1" fmla="*/ 6002893 h 6505576"/>
                <a:gd name="connsiteX2" fmla="*/ 4373170 w 4875853"/>
                <a:gd name="connsiteY2" fmla="*/ 6314983 h 6505576"/>
                <a:gd name="connsiteX3" fmla="*/ 4685310 w 4875853"/>
                <a:gd name="connsiteY3" fmla="*/ 6002893 h 6505576"/>
                <a:gd name="connsiteX4" fmla="*/ 4373170 w 4875853"/>
                <a:gd name="connsiteY4" fmla="*/ 5690740 h 6505576"/>
                <a:gd name="connsiteX5" fmla="*/ 2437952 w 4875853"/>
                <a:gd name="connsiteY5" fmla="*/ 5690740 h 6505576"/>
                <a:gd name="connsiteX6" fmla="*/ 2125811 w 4875853"/>
                <a:gd name="connsiteY6" fmla="*/ 6002893 h 6505576"/>
                <a:gd name="connsiteX7" fmla="*/ 2437952 w 4875853"/>
                <a:gd name="connsiteY7" fmla="*/ 6314983 h 6505576"/>
                <a:gd name="connsiteX8" fmla="*/ 2750054 w 4875853"/>
                <a:gd name="connsiteY8" fmla="*/ 6002893 h 6505576"/>
                <a:gd name="connsiteX9" fmla="*/ 2437952 w 4875853"/>
                <a:gd name="connsiteY9" fmla="*/ 5690740 h 6505576"/>
                <a:gd name="connsiteX10" fmla="*/ 502689 w 4875853"/>
                <a:gd name="connsiteY10" fmla="*/ 5690740 h 6505576"/>
                <a:gd name="connsiteX11" fmla="*/ 190593 w 4875853"/>
                <a:gd name="connsiteY11" fmla="*/ 6002893 h 6505576"/>
                <a:gd name="connsiteX12" fmla="*/ 502689 w 4875853"/>
                <a:gd name="connsiteY12" fmla="*/ 6314983 h 6505576"/>
                <a:gd name="connsiteX13" fmla="*/ 814835 w 4875853"/>
                <a:gd name="connsiteY13" fmla="*/ 6002893 h 6505576"/>
                <a:gd name="connsiteX14" fmla="*/ 502689 w 4875853"/>
                <a:gd name="connsiteY14" fmla="*/ 5690740 h 6505576"/>
                <a:gd name="connsiteX15" fmla="*/ 2437952 w 4875853"/>
                <a:gd name="connsiteY15" fmla="*/ 3361184 h 6505576"/>
                <a:gd name="connsiteX16" fmla="*/ 2533248 w 4875853"/>
                <a:gd name="connsiteY16" fmla="*/ 3456481 h 6505576"/>
                <a:gd name="connsiteX17" fmla="*/ 2533248 w 4875853"/>
                <a:gd name="connsiteY17" fmla="*/ 4685311 h 6505576"/>
                <a:gd name="connsiteX18" fmla="*/ 4067624 w 4875853"/>
                <a:gd name="connsiteY18" fmla="*/ 4685311 h 6505576"/>
                <a:gd name="connsiteX19" fmla="*/ 4468466 w 4875853"/>
                <a:gd name="connsiteY19" fmla="*/ 5086153 h 6505576"/>
                <a:gd name="connsiteX20" fmla="*/ 4468466 w 4875853"/>
                <a:gd name="connsiteY20" fmla="*/ 5509333 h 6505576"/>
                <a:gd name="connsiteX21" fmla="*/ 4875853 w 4875853"/>
                <a:gd name="connsiteY21" fmla="*/ 6002893 h 6505576"/>
                <a:gd name="connsiteX22" fmla="*/ 4373170 w 4875853"/>
                <a:gd name="connsiteY22" fmla="*/ 6505576 h 6505576"/>
                <a:gd name="connsiteX23" fmla="*/ 3870423 w 4875853"/>
                <a:gd name="connsiteY23" fmla="*/ 6002893 h 6505576"/>
                <a:gd name="connsiteX24" fmla="*/ 4277873 w 4875853"/>
                <a:gd name="connsiteY24" fmla="*/ 5509333 h 6505576"/>
                <a:gd name="connsiteX25" fmla="*/ 4277873 w 4875853"/>
                <a:gd name="connsiteY25" fmla="*/ 5086153 h 6505576"/>
                <a:gd name="connsiteX26" fmla="*/ 4067624 w 4875853"/>
                <a:gd name="connsiteY26" fmla="*/ 4875904 h 6505576"/>
                <a:gd name="connsiteX27" fmla="*/ 2533248 w 4875853"/>
                <a:gd name="connsiteY27" fmla="*/ 4875904 h 6505576"/>
                <a:gd name="connsiteX28" fmla="*/ 2533248 w 4875853"/>
                <a:gd name="connsiteY28" fmla="*/ 5509333 h 6505576"/>
                <a:gd name="connsiteX29" fmla="*/ 2940647 w 4875853"/>
                <a:gd name="connsiteY29" fmla="*/ 6002893 h 6505576"/>
                <a:gd name="connsiteX30" fmla="*/ 2437952 w 4875853"/>
                <a:gd name="connsiteY30" fmla="*/ 6505576 h 6505576"/>
                <a:gd name="connsiteX31" fmla="*/ 1935218 w 4875853"/>
                <a:gd name="connsiteY31" fmla="*/ 6002842 h 6505576"/>
                <a:gd name="connsiteX32" fmla="*/ 2342655 w 4875853"/>
                <a:gd name="connsiteY32" fmla="*/ 5509333 h 6505576"/>
                <a:gd name="connsiteX33" fmla="*/ 2342655 w 4875853"/>
                <a:gd name="connsiteY33" fmla="*/ 4875904 h 6505576"/>
                <a:gd name="connsiteX34" fmla="*/ 808283 w 4875853"/>
                <a:gd name="connsiteY34" fmla="*/ 4875904 h 6505576"/>
                <a:gd name="connsiteX35" fmla="*/ 597986 w 4875853"/>
                <a:gd name="connsiteY35" fmla="*/ 5086153 h 6505576"/>
                <a:gd name="connsiteX36" fmla="*/ 597986 w 4875853"/>
                <a:gd name="connsiteY36" fmla="*/ 5509333 h 6505576"/>
                <a:gd name="connsiteX37" fmla="*/ 1005428 w 4875853"/>
                <a:gd name="connsiteY37" fmla="*/ 6002842 h 6505576"/>
                <a:gd name="connsiteX38" fmla="*/ 502689 w 4875853"/>
                <a:gd name="connsiteY38" fmla="*/ 6505576 h 6505576"/>
                <a:gd name="connsiteX39" fmla="*/ 0 w 4875853"/>
                <a:gd name="connsiteY39" fmla="*/ 6002842 h 6505576"/>
                <a:gd name="connsiteX40" fmla="*/ 407393 w 4875853"/>
                <a:gd name="connsiteY40" fmla="*/ 5509333 h 6505576"/>
                <a:gd name="connsiteX41" fmla="*/ 407393 w 4875853"/>
                <a:gd name="connsiteY41" fmla="*/ 5086153 h 6505576"/>
                <a:gd name="connsiteX42" fmla="*/ 808283 w 4875853"/>
                <a:gd name="connsiteY42" fmla="*/ 4685311 h 6505576"/>
                <a:gd name="connsiteX43" fmla="*/ 2342655 w 4875853"/>
                <a:gd name="connsiteY43" fmla="*/ 4685311 h 6505576"/>
                <a:gd name="connsiteX44" fmla="*/ 2342655 w 4875853"/>
                <a:gd name="connsiteY44" fmla="*/ 3456481 h 6505576"/>
                <a:gd name="connsiteX45" fmla="*/ 2437952 w 4875853"/>
                <a:gd name="connsiteY45" fmla="*/ 3361184 h 6505576"/>
                <a:gd name="connsiteX46" fmla="*/ 2125811 w 4875853"/>
                <a:gd name="connsiteY46" fmla="*/ 2376213 h 6505576"/>
                <a:gd name="connsiteX47" fmla="*/ 2125811 w 4875853"/>
                <a:gd name="connsiteY47" fmla="*/ 2597479 h 6505576"/>
                <a:gd name="connsiteX48" fmla="*/ 2023755 w 4875853"/>
                <a:gd name="connsiteY48" fmla="*/ 2822366 h 6505576"/>
                <a:gd name="connsiteX49" fmla="*/ 2852099 w 4875853"/>
                <a:gd name="connsiteY49" fmla="*/ 2822366 h 6505576"/>
                <a:gd name="connsiteX50" fmla="*/ 2750055 w 4875853"/>
                <a:gd name="connsiteY50" fmla="*/ 2597479 h 6505576"/>
                <a:gd name="connsiteX51" fmla="*/ 2750055 w 4875853"/>
                <a:gd name="connsiteY51" fmla="*/ 2376213 h 6505576"/>
                <a:gd name="connsiteX52" fmla="*/ 2437902 w 4875853"/>
                <a:gd name="connsiteY52" fmla="*/ 2431358 h 6505576"/>
                <a:gd name="connsiteX53" fmla="*/ 2125811 w 4875853"/>
                <a:gd name="connsiteY53" fmla="*/ 2376213 h 6505576"/>
                <a:gd name="connsiteX54" fmla="*/ 2251459 w 4875853"/>
                <a:gd name="connsiteY54" fmla="*/ 1733067 h 6505576"/>
                <a:gd name="connsiteX55" fmla="*/ 2286570 w 4875853"/>
                <a:gd name="connsiteY55" fmla="*/ 1747204 h 6505576"/>
                <a:gd name="connsiteX56" fmla="*/ 2437951 w 4875853"/>
                <a:gd name="connsiteY56" fmla="*/ 1791968 h 6505576"/>
                <a:gd name="connsiteX57" fmla="*/ 2589333 w 4875853"/>
                <a:gd name="connsiteY57" fmla="*/ 1747204 h 6505576"/>
                <a:gd name="connsiteX58" fmla="*/ 2721312 w 4875853"/>
                <a:gd name="connsiteY58" fmla="*/ 1774497 h 6505576"/>
                <a:gd name="connsiteX59" fmla="*/ 2693969 w 4875853"/>
                <a:gd name="connsiteY59" fmla="*/ 1906478 h 6505576"/>
                <a:gd name="connsiteX60" fmla="*/ 2437951 w 4875853"/>
                <a:gd name="connsiteY60" fmla="*/ 1982613 h 6505576"/>
                <a:gd name="connsiteX61" fmla="*/ 2181896 w 4875853"/>
                <a:gd name="connsiteY61" fmla="*/ 1906478 h 6505576"/>
                <a:gd name="connsiteX62" fmla="*/ 2154590 w 4875853"/>
                <a:gd name="connsiteY62" fmla="*/ 1774497 h 6505576"/>
                <a:gd name="connsiteX63" fmla="*/ 2251459 w 4875853"/>
                <a:gd name="connsiteY63" fmla="*/ 1733067 h 6505576"/>
                <a:gd name="connsiteX64" fmla="*/ 2845351 w 4875853"/>
                <a:gd name="connsiteY64" fmla="*/ 1222227 h 6505576"/>
                <a:gd name="connsiteX65" fmla="*/ 2940647 w 4875853"/>
                <a:gd name="connsiteY65" fmla="*/ 1317518 h 6505576"/>
                <a:gd name="connsiteX66" fmla="*/ 2940647 w 4875853"/>
                <a:gd name="connsiteY66" fmla="*/ 1419423 h 6505576"/>
                <a:gd name="connsiteX67" fmla="*/ 2845351 w 4875853"/>
                <a:gd name="connsiteY67" fmla="*/ 1514720 h 6505576"/>
                <a:gd name="connsiteX68" fmla="*/ 2750054 w 4875853"/>
                <a:gd name="connsiteY68" fmla="*/ 1419423 h 6505576"/>
                <a:gd name="connsiteX69" fmla="*/ 2750054 w 4875853"/>
                <a:gd name="connsiteY69" fmla="*/ 1317518 h 6505576"/>
                <a:gd name="connsiteX70" fmla="*/ 2845351 w 4875853"/>
                <a:gd name="connsiteY70" fmla="*/ 1222227 h 6505576"/>
                <a:gd name="connsiteX71" fmla="*/ 2030515 w 4875853"/>
                <a:gd name="connsiteY71" fmla="*/ 1222227 h 6505576"/>
                <a:gd name="connsiteX72" fmla="*/ 2125811 w 4875853"/>
                <a:gd name="connsiteY72" fmla="*/ 1317518 h 6505576"/>
                <a:gd name="connsiteX73" fmla="*/ 2125811 w 4875853"/>
                <a:gd name="connsiteY73" fmla="*/ 1419423 h 6505576"/>
                <a:gd name="connsiteX74" fmla="*/ 2030515 w 4875853"/>
                <a:gd name="connsiteY74" fmla="*/ 1514720 h 6505576"/>
                <a:gd name="connsiteX75" fmla="*/ 1935218 w 4875853"/>
                <a:gd name="connsiteY75" fmla="*/ 1419423 h 6505576"/>
                <a:gd name="connsiteX76" fmla="*/ 1935218 w 4875853"/>
                <a:gd name="connsiteY76" fmla="*/ 1317518 h 6505576"/>
                <a:gd name="connsiteX77" fmla="*/ 2030515 w 4875853"/>
                <a:gd name="connsiteY77" fmla="*/ 1222227 h 6505576"/>
                <a:gd name="connsiteX78" fmla="*/ 2437952 w 4875853"/>
                <a:gd name="connsiteY78" fmla="*/ 190593 h 6505576"/>
                <a:gd name="connsiteX79" fmla="*/ 1412816 w 4875853"/>
                <a:gd name="connsiteY79" fmla="*/ 1215677 h 6505576"/>
                <a:gd name="connsiteX80" fmla="*/ 1412816 w 4875853"/>
                <a:gd name="connsiteY80" fmla="*/ 2358386 h 6505576"/>
                <a:gd name="connsiteX81" fmla="*/ 1935218 w 4875853"/>
                <a:gd name="connsiteY81" fmla="*/ 2453391 h 6505576"/>
                <a:gd name="connsiteX82" fmla="*/ 1935218 w 4875853"/>
                <a:gd name="connsiteY82" fmla="*/ 2279468 h 6505576"/>
                <a:gd name="connsiteX83" fmla="*/ 1527769 w 4875853"/>
                <a:gd name="connsiteY83" fmla="*/ 1521276 h 6505576"/>
                <a:gd name="connsiteX84" fmla="*/ 1527769 w 4875853"/>
                <a:gd name="connsiteY84" fmla="*/ 1300100 h 6505576"/>
                <a:gd name="connsiteX85" fmla="*/ 1615378 w 4875853"/>
                <a:gd name="connsiteY85" fmla="*/ 1088664 h 6505576"/>
                <a:gd name="connsiteX86" fmla="*/ 1759415 w 4875853"/>
                <a:gd name="connsiteY86" fmla="*/ 944627 h 6505576"/>
                <a:gd name="connsiteX87" fmla="*/ 1894165 w 4875853"/>
                <a:gd name="connsiteY87" fmla="*/ 944627 h 6505576"/>
                <a:gd name="connsiteX88" fmla="*/ 1894165 w 4875853"/>
                <a:gd name="connsiteY88" fmla="*/ 1079383 h 6505576"/>
                <a:gd name="connsiteX89" fmla="*/ 1750127 w 4875853"/>
                <a:gd name="connsiteY89" fmla="*/ 1223420 h 6505576"/>
                <a:gd name="connsiteX90" fmla="*/ 1718362 w 4875853"/>
                <a:gd name="connsiteY90" fmla="*/ 1300100 h 6505576"/>
                <a:gd name="connsiteX91" fmla="*/ 1718362 w 4875853"/>
                <a:gd name="connsiteY91" fmla="*/ 1521276 h 6505576"/>
                <a:gd name="connsiteX92" fmla="*/ 2437902 w 4875853"/>
                <a:gd name="connsiteY92" fmla="*/ 2240803 h 6505576"/>
                <a:gd name="connsiteX93" fmla="*/ 3157442 w 4875853"/>
                <a:gd name="connsiteY93" fmla="*/ 1521276 h 6505576"/>
                <a:gd name="connsiteX94" fmla="*/ 3157442 w 4875853"/>
                <a:gd name="connsiteY94" fmla="*/ 1382792 h 6505576"/>
                <a:gd name="connsiteX95" fmla="*/ 3072818 w 4875853"/>
                <a:gd name="connsiteY95" fmla="*/ 1277076 h 6505576"/>
                <a:gd name="connsiteX96" fmla="*/ 2065012 w 4875853"/>
                <a:gd name="connsiteY96" fmla="*/ 773837 h 6505576"/>
                <a:gd name="connsiteX97" fmla="*/ 2065012 w 4875853"/>
                <a:gd name="connsiteY97" fmla="*/ 639083 h 6505576"/>
                <a:gd name="connsiteX98" fmla="*/ 2199761 w 4875853"/>
                <a:gd name="connsiteY98" fmla="*/ 639083 h 6505576"/>
                <a:gd name="connsiteX99" fmla="*/ 3116197 w 4875853"/>
                <a:gd name="connsiteY99" fmla="*/ 1091493 h 6505576"/>
                <a:gd name="connsiteX100" fmla="*/ 3348035 w 4875853"/>
                <a:gd name="connsiteY100" fmla="*/ 1382792 h 6505576"/>
                <a:gd name="connsiteX101" fmla="*/ 3348035 w 4875853"/>
                <a:gd name="connsiteY101" fmla="*/ 1521276 h 6505576"/>
                <a:gd name="connsiteX102" fmla="*/ 2940648 w 4875853"/>
                <a:gd name="connsiteY102" fmla="*/ 2279468 h 6505576"/>
                <a:gd name="connsiteX103" fmla="*/ 2940648 w 4875853"/>
                <a:gd name="connsiteY103" fmla="*/ 2453391 h 6505576"/>
                <a:gd name="connsiteX104" fmla="*/ 3463038 w 4875853"/>
                <a:gd name="connsiteY104" fmla="*/ 2358386 h 6505576"/>
                <a:gd name="connsiteX105" fmla="*/ 3463038 w 4875853"/>
                <a:gd name="connsiteY105" fmla="*/ 1215677 h 6505576"/>
                <a:gd name="connsiteX106" fmla="*/ 2437952 w 4875853"/>
                <a:gd name="connsiteY106" fmla="*/ 190593 h 6505576"/>
                <a:gd name="connsiteX107" fmla="*/ 2437952 w 4875853"/>
                <a:gd name="connsiteY107" fmla="*/ 0 h 6505576"/>
                <a:gd name="connsiteX108" fmla="*/ 3653631 w 4875853"/>
                <a:gd name="connsiteY108" fmla="*/ 1215677 h 6505576"/>
                <a:gd name="connsiteX109" fmla="*/ 3653631 w 4875853"/>
                <a:gd name="connsiteY109" fmla="*/ 2437953 h 6505576"/>
                <a:gd name="connsiteX110" fmla="*/ 3575412 w 4875853"/>
                <a:gd name="connsiteY110" fmla="*/ 2531712 h 6505576"/>
                <a:gd name="connsiteX111" fmla="*/ 2951906 w 4875853"/>
                <a:gd name="connsiteY111" fmla="*/ 2645076 h 6505576"/>
                <a:gd name="connsiteX112" fmla="*/ 3003633 w 4875853"/>
                <a:gd name="connsiteY112" fmla="*/ 2695952 h 6505576"/>
                <a:gd name="connsiteX113" fmla="*/ 3624445 w 4875853"/>
                <a:gd name="connsiteY113" fmla="*/ 2982490 h 6505576"/>
                <a:gd name="connsiteX114" fmla="*/ 3857325 w 4875853"/>
                <a:gd name="connsiteY114" fmla="*/ 3346446 h 6505576"/>
                <a:gd name="connsiteX115" fmla="*/ 3857325 w 4875853"/>
                <a:gd name="connsiteY115" fmla="*/ 3762079 h 6505576"/>
                <a:gd name="connsiteX116" fmla="*/ 3762028 w 4875853"/>
                <a:gd name="connsiteY116" fmla="*/ 3857375 h 6505576"/>
                <a:gd name="connsiteX117" fmla="*/ 3666732 w 4875853"/>
                <a:gd name="connsiteY117" fmla="*/ 3762079 h 6505576"/>
                <a:gd name="connsiteX118" fmla="*/ 3666732 w 4875853"/>
                <a:gd name="connsiteY118" fmla="*/ 3346446 h 6505576"/>
                <a:gd name="connsiteX119" fmla="*/ 3544587 w 4875853"/>
                <a:gd name="connsiteY119" fmla="*/ 3155561 h 6505576"/>
                <a:gd name="connsiteX120" fmla="*/ 3038118 w 4875853"/>
                <a:gd name="connsiteY120" fmla="*/ 2921779 h 6505576"/>
                <a:gd name="connsiteX121" fmla="*/ 2438206 w 4875853"/>
                <a:gd name="connsiteY121" fmla="*/ 3136502 h 6505576"/>
                <a:gd name="connsiteX122" fmla="*/ 1837838 w 4875853"/>
                <a:gd name="connsiteY122" fmla="*/ 2921729 h 6505576"/>
                <a:gd name="connsiteX123" fmla="*/ 1331267 w 4875853"/>
                <a:gd name="connsiteY123" fmla="*/ 3155561 h 6505576"/>
                <a:gd name="connsiteX124" fmla="*/ 1209125 w 4875853"/>
                <a:gd name="connsiteY124" fmla="*/ 3346446 h 6505576"/>
                <a:gd name="connsiteX125" fmla="*/ 1209125 w 4875853"/>
                <a:gd name="connsiteY125" fmla="*/ 3762079 h 6505576"/>
                <a:gd name="connsiteX126" fmla="*/ 1113829 w 4875853"/>
                <a:gd name="connsiteY126" fmla="*/ 3857375 h 6505576"/>
                <a:gd name="connsiteX127" fmla="*/ 1018532 w 4875853"/>
                <a:gd name="connsiteY127" fmla="*/ 3762028 h 6505576"/>
                <a:gd name="connsiteX128" fmla="*/ 1018532 w 4875853"/>
                <a:gd name="connsiteY128" fmla="*/ 3346446 h 6505576"/>
                <a:gd name="connsiteX129" fmla="*/ 1251412 w 4875853"/>
                <a:gd name="connsiteY129" fmla="*/ 2982490 h 6505576"/>
                <a:gd name="connsiteX130" fmla="*/ 1872234 w 4875853"/>
                <a:gd name="connsiteY130" fmla="*/ 2695952 h 6505576"/>
                <a:gd name="connsiteX131" fmla="*/ 1923999 w 4875853"/>
                <a:gd name="connsiteY131" fmla="*/ 2645076 h 6505576"/>
                <a:gd name="connsiteX132" fmla="*/ 1300505 w 4875853"/>
                <a:gd name="connsiteY132" fmla="*/ 2531712 h 6505576"/>
                <a:gd name="connsiteX133" fmla="*/ 1222228 w 4875853"/>
                <a:gd name="connsiteY133" fmla="*/ 2437953 h 6505576"/>
                <a:gd name="connsiteX134" fmla="*/ 1222228 w 4875853"/>
                <a:gd name="connsiteY134" fmla="*/ 1215677 h 6505576"/>
                <a:gd name="connsiteX135" fmla="*/ 2437952 w 4875853"/>
                <a:gd name="connsiteY135" fmla="*/ 0 h 650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875853" h="6505576">
                  <a:moveTo>
                    <a:pt x="4373170" y="5690740"/>
                  </a:moveTo>
                  <a:cubicBezTo>
                    <a:pt x="4201090" y="5690740"/>
                    <a:pt x="4061067" y="5830762"/>
                    <a:pt x="4061067" y="6002893"/>
                  </a:cubicBezTo>
                  <a:cubicBezTo>
                    <a:pt x="4061067" y="6174961"/>
                    <a:pt x="4201090" y="6314983"/>
                    <a:pt x="4373170" y="6314983"/>
                  </a:cubicBezTo>
                  <a:cubicBezTo>
                    <a:pt x="4545301" y="6314983"/>
                    <a:pt x="4685310" y="6174961"/>
                    <a:pt x="4685310" y="6002893"/>
                  </a:cubicBezTo>
                  <a:cubicBezTo>
                    <a:pt x="4685310" y="5830762"/>
                    <a:pt x="4545301" y="5690740"/>
                    <a:pt x="4373170" y="5690740"/>
                  </a:cubicBezTo>
                  <a:close/>
                  <a:moveTo>
                    <a:pt x="2437952" y="5690740"/>
                  </a:moveTo>
                  <a:cubicBezTo>
                    <a:pt x="2265821" y="5690740"/>
                    <a:pt x="2125811" y="5830762"/>
                    <a:pt x="2125811" y="6002893"/>
                  </a:cubicBezTo>
                  <a:cubicBezTo>
                    <a:pt x="2125811" y="6174961"/>
                    <a:pt x="2265821" y="6314983"/>
                    <a:pt x="2437952" y="6314983"/>
                  </a:cubicBezTo>
                  <a:cubicBezTo>
                    <a:pt x="2610032" y="6314983"/>
                    <a:pt x="2750054" y="6174961"/>
                    <a:pt x="2750054" y="6002893"/>
                  </a:cubicBezTo>
                  <a:cubicBezTo>
                    <a:pt x="2750054" y="5830762"/>
                    <a:pt x="2610032" y="5690740"/>
                    <a:pt x="2437952" y="5690740"/>
                  </a:cubicBezTo>
                  <a:close/>
                  <a:moveTo>
                    <a:pt x="502689" y="5690740"/>
                  </a:moveTo>
                  <a:cubicBezTo>
                    <a:pt x="330609" y="5690740"/>
                    <a:pt x="190593" y="5830762"/>
                    <a:pt x="190593" y="6002893"/>
                  </a:cubicBezTo>
                  <a:cubicBezTo>
                    <a:pt x="190593" y="6174961"/>
                    <a:pt x="330609" y="6314983"/>
                    <a:pt x="502689" y="6314983"/>
                  </a:cubicBezTo>
                  <a:cubicBezTo>
                    <a:pt x="674819" y="6314983"/>
                    <a:pt x="814835" y="6174961"/>
                    <a:pt x="814835" y="6002893"/>
                  </a:cubicBezTo>
                  <a:cubicBezTo>
                    <a:pt x="814835" y="5830762"/>
                    <a:pt x="674769" y="5690740"/>
                    <a:pt x="502689" y="5690740"/>
                  </a:cubicBezTo>
                  <a:close/>
                  <a:moveTo>
                    <a:pt x="2437952" y="3361184"/>
                  </a:moveTo>
                  <a:cubicBezTo>
                    <a:pt x="2490568" y="3361184"/>
                    <a:pt x="2533248" y="3403877"/>
                    <a:pt x="2533248" y="3456481"/>
                  </a:cubicBezTo>
                  <a:lnTo>
                    <a:pt x="2533248" y="4685311"/>
                  </a:lnTo>
                  <a:lnTo>
                    <a:pt x="4067624" y="4685311"/>
                  </a:lnTo>
                  <a:cubicBezTo>
                    <a:pt x="4288636" y="4685311"/>
                    <a:pt x="4468466" y="4865142"/>
                    <a:pt x="4468466" y="5086153"/>
                  </a:cubicBezTo>
                  <a:lnTo>
                    <a:pt x="4468466" y="5509333"/>
                  </a:lnTo>
                  <a:cubicBezTo>
                    <a:pt x="4700253" y="5553996"/>
                    <a:pt x="4875903" y="5758248"/>
                    <a:pt x="4875853" y="6002893"/>
                  </a:cubicBezTo>
                  <a:cubicBezTo>
                    <a:pt x="4875853" y="6280041"/>
                    <a:pt x="4650368" y="6505576"/>
                    <a:pt x="4373170" y="6505576"/>
                  </a:cubicBezTo>
                  <a:cubicBezTo>
                    <a:pt x="4095959" y="6505576"/>
                    <a:pt x="3870423" y="6280092"/>
                    <a:pt x="3870423" y="6002893"/>
                  </a:cubicBezTo>
                  <a:cubicBezTo>
                    <a:pt x="3870423" y="5758248"/>
                    <a:pt x="4046086" y="5553996"/>
                    <a:pt x="4277873" y="5509333"/>
                  </a:cubicBezTo>
                  <a:lnTo>
                    <a:pt x="4277873" y="5086153"/>
                  </a:lnTo>
                  <a:cubicBezTo>
                    <a:pt x="4277873" y="4970209"/>
                    <a:pt x="4183568" y="4875904"/>
                    <a:pt x="4067624" y="4875904"/>
                  </a:cubicBezTo>
                  <a:lnTo>
                    <a:pt x="2533248" y="4875904"/>
                  </a:lnTo>
                  <a:lnTo>
                    <a:pt x="2533248" y="5509333"/>
                  </a:lnTo>
                  <a:cubicBezTo>
                    <a:pt x="2764984" y="5553996"/>
                    <a:pt x="2940647" y="5758248"/>
                    <a:pt x="2940647" y="6002893"/>
                  </a:cubicBezTo>
                  <a:cubicBezTo>
                    <a:pt x="2940647" y="6280041"/>
                    <a:pt x="2715163" y="6505576"/>
                    <a:pt x="2437952" y="6505576"/>
                  </a:cubicBezTo>
                  <a:cubicBezTo>
                    <a:pt x="2160753" y="6505576"/>
                    <a:pt x="1935218" y="6280041"/>
                    <a:pt x="1935218" y="6002842"/>
                  </a:cubicBezTo>
                  <a:cubicBezTo>
                    <a:pt x="1935218" y="5758248"/>
                    <a:pt x="2110869" y="5553996"/>
                    <a:pt x="2342655" y="5509333"/>
                  </a:cubicBezTo>
                  <a:lnTo>
                    <a:pt x="2342655" y="4875904"/>
                  </a:lnTo>
                  <a:lnTo>
                    <a:pt x="808283" y="4875904"/>
                  </a:lnTo>
                  <a:cubicBezTo>
                    <a:pt x="692339" y="4875904"/>
                    <a:pt x="597986" y="4970209"/>
                    <a:pt x="597986" y="5086153"/>
                  </a:cubicBezTo>
                  <a:lnTo>
                    <a:pt x="597986" y="5509333"/>
                  </a:lnTo>
                  <a:cubicBezTo>
                    <a:pt x="829775" y="5553996"/>
                    <a:pt x="1005428" y="5758248"/>
                    <a:pt x="1005428" y="6002842"/>
                  </a:cubicBezTo>
                  <a:cubicBezTo>
                    <a:pt x="1005428" y="6280041"/>
                    <a:pt x="779893" y="6505576"/>
                    <a:pt x="502689" y="6505576"/>
                  </a:cubicBezTo>
                  <a:cubicBezTo>
                    <a:pt x="225535" y="6505576"/>
                    <a:pt x="0" y="6280041"/>
                    <a:pt x="0" y="6002842"/>
                  </a:cubicBezTo>
                  <a:cubicBezTo>
                    <a:pt x="0" y="5758248"/>
                    <a:pt x="175653" y="5553996"/>
                    <a:pt x="407393" y="5509333"/>
                  </a:cubicBezTo>
                  <a:lnTo>
                    <a:pt x="407393" y="5086153"/>
                  </a:lnTo>
                  <a:cubicBezTo>
                    <a:pt x="407393" y="4865142"/>
                    <a:pt x="587215" y="4685311"/>
                    <a:pt x="808283" y="4685311"/>
                  </a:cubicBezTo>
                  <a:lnTo>
                    <a:pt x="2342655" y="4685311"/>
                  </a:lnTo>
                  <a:lnTo>
                    <a:pt x="2342655" y="3456481"/>
                  </a:lnTo>
                  <a:cubicBezTo>
                    <a:pt x="2342655" y="3403877"/>
                    <a:pt x="2385297" y="3361184"/>
                    <a:pt x="2437952" y="3361184"/>
                  </a:cubicBezTo>
                  <a:close/>
                  <a:moveTo>
                    <a:pt x="2125811" y="2376213"/>
                  </a:moveTo>
                  <a:lnTo>
                    <a:pt x="2125811" y="2597479"/>
                  </a:lnTo>
                  <a:cubicBezTo>
                    <a:pt x="2125811" y="2684682"/>
                    <a:pt x="2087439" y="2766433"/>
                    <a:pt x="2023755" y="2822366"/>
                  </a:cubicBezTo>
                  <a:cubicBezTo>
                    <a:pt x="2273916" y="2986899"/>
                    <a:pt x="2601938" y="2986899"/>
                    <a:pt x="2852099" y="2822366"/>
                  </a:cubicBezTo>
                  <a:cubicBezTo>
                    <a:pt x="2788415" y="2766433"/>
                    <a:pt x="2750055" y="2684682"/>
                    <a:pt x="2750055" y="2597479"/>
                  </a:cubicBezTo>
                  <a:lnTo>
                    <a:pt x="2750055" y="2376213"/>
                  </a:lnTo>
                  <a:cubicBezTo>
                    <a:pt x="2652675" y="2411892"/>
                    <a:pt x="2547492" y="2431358"/>
                    <a:pt x="2437902" y="2431358"/>
                  </a:cubicBezTo>
                  <a:cubicBezTo>
                    <a:pt x="2328310" y="2431358"/>
                    <a:pt x="2223192" y="2411892"/>
                    <a:pt x="2125811" y="2376213"/>
                  </a:cubicBezTo>
                  <a:close/>
                  <a:moveTo>
                    <a:pt x="2251459" y="1733067"/>
                  </a:moveTo>
                  <a:cubicBezTo>
                    <a:pt x="2263636" y="1735304"/>
                    <a:pt x="2275576" y="1739968"/>
                    <a:pt x="2286570" y="1747204"/>
                  </a:cubicBezTo>
                  <a:cubicBezTo>
                    <a:pt x="2331194" y="1776493"/>
                    <a:pt x="2383505" y="1791968"/>
                    <a:pt x="2437951" y="1791968"/>
                  </a:cubicBezTo>
                  <a:cubicBezTo>
                    <a:pt x="2492347" y="1791968"/>
                    <a:pt x="2544709" y="1776493"/>
                    <a:pt x="2589333" y="1747204"/>
                  </a:cubicBezTo>
                  <a:cubicBezTo>
                    <a:pt x="2633258" y="1718260"/>
                    <a:pt x="2692380" y="1730470"/>
                    <a:pt x="2721312" y="1774497"/>
                  </a:cubicBezTo>
                  <a:cubicBezTo>
                    <a:pt x="2750194" y="1818473"/>
                    <a:pt x="2737983" y="1877546"/>
                    <a:pt x="2693969" y="1906478"/>
                  </a:cubicBezTo>
                  <a:cubicBezTo>
                    <a:pt x="2618176" y="1956260"/>
                    <a:pt x="2529677" y="1982613"/>
                    <a:pt x="2437951" y="1982613"/>
                  </a:cubicBezTo>
                  <a:cubicBezTo>
                    <a:pt x="2346225" y="1982613"/>
                    <a:pt x="2257689" y="1956260"/>
                    <a:pt x="2181896" y="1906478"/>
                  </a:cubicBezTo>
                  <a:cubicBezTo>
                    <a:pt x="2137920" y="1877546"/>
                    <a:pt x="2125709" y="1818473"/>
                    <a:pt x="2154590" y="1774497"/>
                  </a:cubicBezTo>
                  <a:cubicBezTo>
                    <a:pt x="2176261" y="1741477"/>
                    <a:pt x="2214928" y="1726354"/>
                    <a:pt x="2251459" y="1733067"/>
                  </a:cubicBezTo>
                  <a:close/>
                  <a:moveTo>
                    <a:pt x="2845351" y="1222227"/>
                  </a:moveTo>
                  <a:cubicBezTo>
                    <a:pt x="2897954" y="1222227"/>
                    <a:pt x="2940647" y="1264912"/>
                    <a:pt x="2940647" y="1317518"/>
                  </a:cubicBezTo>
                  <a:lnTo>
                    <a:pt x="2940647" y="1419423"/>
                  </a:lnTo>
                  <a:cubicBezTo>
                    <a:pt x="2940647" y="1472040"/>
                    <a:pt x="2897954" y="1514720"/>
                    <a:pt x="2845351" y="1514720"/>
                  </a:cubicBezTo>
                  <a:cubicBezTo>
                    <a:pt x="2792734" y="1514720"/>
                    <a:pt x="2750054" y="1472040"/>
                    <a:pt x="2750054" y="1419423"/>
                  </a:cubicBezTo>
                  <a:lnTo>
                    <a:pt x="2750054" y="1317518"/>
                  </a:lnTo>
                  <a:cubicBezTo>
                    <a:pt x="2750054" y="1264912"/>
                    <a:pt x="2792734" y="1222227"/>
                    <a:pt x="2845351" y="1222227"/>
                  </a:cubicBezTo>
                  <a:close/>
                  <a:moveTo>
                    <a:pt x="2030515" y="1222227"/>
                  </a:moveTo>
                  <a:cubicBezTo>
                    <a:pt x="2083169" y="1222227"/>
                    <a:pt x="2125811" y="1264912"/>
                    <a:pt x="2125811" y="1317518"/>
                  </a:cubicBezTo>
                  <a:lnTo>
                    <a:pt x="2125811" y="1419423"/>
                  </a:lnTo>
                  <a:cubicBezTo>
                    <a:pt x="2125811" y="1472040"/>
                    <a:pt x="2083169" y="1514720"/>
                    <a:pt x="2030515" y="1514720"/>
                  </a:cubicBezTo>
                  <a:cubicBezTo>
                    <a:pt x="1977898" y="1514720"/>
                    <a:pt x="1935218" y="1472040"/>
                    <a:pt x="1935218" y="1419423"/>
                  </a:cubicBezTo>
                  <a:lnTo>
                    <a:pt x="1935218" y="1317518"/>
                  </a:lnTo>
                  <a:cubicBezTo>
                    <a:pt x="1935218" y="1264912"/>
                    <a:pt x="1977898" y="1222227"/>
                    <a:pt x="2030515" y="1222227"/>
                  </a:cubicBezTo>
                  <a:close/>
                  <a:moveTo>
                    <a:pt x="2437952" y="190593"/>
                  </a:moveTo>
                  <a:cubicBezTo>
                    <a:pt x="1872729" y="190593"/>
                    <a:pt x="1412816" y="650448"/>
                    <a:pt x="1412816" y="1215677"/>
                  </a:cubicBezTo>
                  <a:lnTo>
                    <a:pt x="1412816" y="2358386"/>
                  </a:lnTo>
                  <a:lnTo>
                    <a:pt x="1935218" y="2453391"/>
                  </a:lnTo>
                  <a:lnTo>
                    <a:pt x="1935218" y="2279468"/>
                  </a:lnTo>
                  <a:cubicBezTo>
                    <a:pt x="1689874" y="2116282"/>
                    <a:pt x="1527769" y="1837381"/>
                    <a:pt x="1527769" y="1521276"/>
                  </a:cubicBezTo>
                  <a:lnTo>
                    <a:pt x="1527769" y="1300100"/>
                  </a:lnTo>
                  <a:cubicBezTo>
                    <a:pt x="1527769" y="1220194"/>
                    <a:pt x="1558899" y="1145097"/>
                    <a:pt x="1615378" y="1088664"/>
                  </a:cubicBezTo>
                  <a:lnTo>
                    <a:pt x="1759415" y="944627"/>
                  </a:lnTo>
                  <a:cubicBezTo>
                    <a:pt x="1796632" y="907402"/>
                    <a:pt x="1856948" y="907402"/>
                    <a:pt x="1894165" y="944627"/>
                  </a:cubicBezTo>
                  <a:cubicBezTo>
                    <a:pt x="1931394" y="981851"/>
                    <a:pt x="1931394" y="1042156"/>
                    <a:pt x="1894165" y="1079383"/>
                  </a:cubicBezTo>
                  <a:lnTo>
                    <a:pt x="1750127" y="1223420"/>
                  </a:lnTo>
                  <a:cubicBezTo>
                    <a:pt x="1729683" y="1243918"/>
                    <a:pt x="1718362" y="1271117"/>
                    <a:pt x="1718362" y="1300100"/>
                  </a:cubicBezTo>
                  <a:lnTo>
                    <a:pt x="1718362" y="1521276"/>
                  </a:lnTo>
                  <a:cubicBezTo>
                    <a:pt x="1718362" y="1918040"/>
                    <a:pt x="2041188" y="2240803"/>
                    <a:pt x="2437902" y="2240803"/>
                  </a:cubicBezTo>
                  <a:cubicBezTo>
                    <a:pt x="2834679" y="2240803"/>
                    <a:pt x="3157442" y="1918040"/>
                    <a:pt x="3157442" y="1521276"/>
                  </a:cubicBezTo>
                  <a:lnTo>
                    <a:pt x="3157442" y="1382792"/>
                  </a:lnTo>
                  <a:cubicBezTo>
                    <a:pt x="3157442" y="1332221"/>
                    <a:pt x="3122652" y="1288740"/>
                    <a:pt x="3072818" y="1277076"/>
                  </a:cubicBezTo>
                  <a:cubicBezTo>
                    <a:pt x="2826928" y="1219598"/>
                    <a:pt x="2368958" y="1077793"/>
                    <a:pt x="2065012" y="773837"/>
                  </a:cubicBezTo>
                  <a:cubicBezTo>
                    <a:pt x="2027783" y="736613"/>
                    <a:pt x="2027783" y="676258"/>
                    <a:pt x="2065012" y="639083"/>
                  </a:cubicBezTo>
                  <a:cubicBezTo>
                    <a:pt x="2102178" y="601857"/>
                    <a:pt x="2162532" y="601857"/>
                    <a:pt x="2199761" y="639083"/>
                  </a:cubicBezTo>
                  <a:cubicBezTo>
                    <a:pt x="2470264" y="909585"/>
                    <a:pt x="2890065" y="1038634"/>
                    <a:pt x="3116197" y="1091493"/>
                  </a:cubicBezTo>
                  <a:cubicBezTo>
                    <a:pt x="3252687" y="1123408"/>
                    <a:pt x="3348035" y="1243224"/>
                    <a:pt x="3348035" y="1382792"/>
                  </a:cubicBezTo>
                  <a:lnTo>
                    <a:pt x="3348035" y="1521276"/>
                  </a:lnTo>
                  <a:cubicBezTo>
                    <a:pt x="3348035" y="1837381"/>
                    <a:pt x="3185980" y="2116282"/>
                    <a:pt x="2940648" y="2279468"/>
                  </a:cubicBezTo>
                  <a:lnTo>
                    <a:pt x="2940648" y="2453391"/>
                  </a:lnTo>
                  <a:lnTo>
                    <a:pt x="3463038" y="2358386"/>
                  </a:lnTo>
                  <a:lnTo>
                    <a:pt x="3463038" y="1215677"/>
                  </a:lnTo>
                  <a:cubicBezTo>
                    <a:pt x="3463038" y="650448"/>
                    <a:pt x="3003176" y="190593"/>
                    <a:pt x="2437952" y="190593"/>
                  </a:cubicBezTo>
                  <a:close/>
                  <a:moveTo>
                    <a:pt x="2437952" y="0"/>
                  </a:moveTo>
                  <a:cubicBezTo>
                    <a:pt x="3108307" y="0"/>
                    <a:pt x="3653631" y="545374"/>
                    <a:pt x="3653631" y="1215677"/>
                  </a:cubicBezTo>
                  <a:lnTo>
                    <a:pt x="3653631" y="2437953"/>
                  </a:lnTo>
                  <a:cubicBezTo>
                    <a:pt x="3653631" y="2484013"/>
                    <a:pt x="3620672" y="2523478"/>
                    <a:pt x="3575412" y="2531712"/>
                  </a:cubicBezTo>
                  <a:lnTo>
                    <a:pt x="2951906" y="2645076"/>
                  </a:lnTo>
                  <a:cubicBezTo>
                    <a:pt x="2962681" y="2667058"/>
                    <a:pt x="2980648" y="2685330"/>
                    <a:pt x="3003633" y="2695952"/>
                  </a:cubicBezTo>
                  <a:lnTo>
                    <a:pt x="3624445" y="2982490"/>
                  </a:lnTo>
                  <a:cubicBezTo>
                    <a:pt x="3765954" y="3047749"/>
                    <a:pt x="3857325" y="3190643"/>
                    <a:pt x="3857325" y="3346446"/>
                  </a:cubicBezTo>
                  <a:lnTo>
                    <a:pt x="3857325" y="3762079"/>
                  </a:lnTo>
                  <a:cubicBezTo>
                    <a:pt x="3857325" y="3814695"/>
                    <a:pt x="3814695" y="3857375"/>
                    <a:pt x="3762028" y="3857375"/>
                  </a:cubicBezTo>
                  <a:cubicBezTo>
                    <a:pt x="3709424" y="3857375"/>
                    <a:pt x="3666732" y="3814695"/>
                    <a:pt x="3666732" y="3762079"/>
                  </a:cubicBezTo>
                  <a:lnTo>
                    <a:pt x="3666732" y="3346446"/>
                  </a:lnTo>
                  <a:cubicBezTo>
                    <a:pt x="3666732" y="3264745"/>
                    <a:pt x="3618791" y="3189804"/>
                    <a:pt x="3544587" y="3155561"/>
                  </a:cubicBezTo>
                  <a:lnTo>
                    <a:pt x="3038118" y="2921779"/>
                  </a:lnTo>
                  <a:cubicBezTo>
                    <a:pt x="2864958" y="3064775"/>
                    <a:pt x="2651671" y="3136502"/>
                    <a:pt x="2438206" y="3136502"/>
                  </a:cubicBezTo>
                  <a:cubicBezTo>
                    <a:pt x="2224780" y="3136502"/>
                    <a:pt x="2011405" y="3064826"/>
                    <a:pt x="1837838" y="2921729"/>
                  </a:cubicBezTo>
                  <a:lnTo>
                    <a:pt x="1331267" y="3155561"/>
                  </a:lnTo>
                  <a:cubicBezTo>
                    <a:pt x="1257071" y="3189804"/>
                    <a:pt x="1209125" y="3264707"/>
                    <a:pt x="1209125" y="3346446"/>
                  </a:cubicBezTo>
                  <a:lnTo>
                    <a:pt x="1209125" y="3762079"/>
                  </a:lnTo>
                  <a:cubicBezTo>
                    <a:pt x="1209125" y="3814695"/>
                    <a:pt x="1166489" y="3857375"/>
                    <a:pt x="1113829" y="3857375"/>
                  </a:cubicBezTo>
                  <a:cubicBezTo>
                    <a:pt x="1061216" y="3857375"/>
                    <a:pt x="1018532" y="3814695"/>
                    <a:pt x="1018532" y="3762028"/>
                  </a:cubicBezTo>
                  <a:lnTo>
                    <a:pt x="1018532" y="3346446"/>
                  </a:lnTo>
                  <a:cubicBezTo>
                    <a:pt x="1018532" y="3190643"/>
                    <a:pt x="1109957" y="3047749"/>
                    <a:pt x="1251412" y="2982490"/>
                  </a:cubicBezTo>
                  <a:lnTo>
                    <a:pt x="1872234" y="2695952"/>
                  </a:lnTo>
                  <a:cubicBezTo>
                    <a:pt x="1895207" y="2685330"/>
                    <a:pt x="1913173" y="2667058"/>
                    <a:pt x="1923999" y="2645076"/>
                  </a:cubicBezTo>
                  <a:lnTo>
                    <a:pt x="1300505" y="2531712"/>
                  </a:lnTo>
                  <a:cubicBezTo>
                    <a:pt x="1255185" y="2523478"/>
                    <a:pt x="1222228" y="2484013"/>
                    <a:pt x="1222228" y="2437953"/>
                  </a:cubicBezTo>
                  <a:lnTo>
                    <a:pt x="1222228" y="1215677"/>
                  </a:lnTo>
                  <a:cubicBezTo>
                    <a:pt x="1222228" y="545374"/>
                    <a:pt x="1767598" y="0"/>
                    <a:pt x="2437952" y="0"/>
                  </a:cubicBezTo>
                  <a:close/>
                </a:path>
              </a:pathLst>
            </a:custGeom>
            <a:solidFill>
              <a:schemeClr val="accent3"/>
            </a:solidFill>
            <a:ln w="12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5A10DC8-811D-435C-86D4-4931842B1CFF}"/>
              </a:ext>
            </a:extLst>
          </p:cNvPr>
          <p:cNvGrpSpPr/>
          <p:nvPr/>
        </p:nvGrpSpPr>
        <p:grpSpPr>
          <a:xfrm>
            <a:off x="1004967" y="6237959"/>
            <a:ext cx="402337" cy="360000"/>
            <a:chOff x="1399674" y="3460315"/>
            <a:chExt cx="402337" cy="360000"/>
          </a:xfrm>
        </p:grpSpPr>
        <p:sp>
          <p:nvSpPr>
            <p:cNvPr id="15" name="Freeform: Shape 25">
              <a:extLst>
                <a:ext uri="{FF2B5EF4-FFF2-40B4-BE49-F238E27FC236}">
                  <a16:creationId xmlns:a16="http://schemas.microsoft.com/office/drawing/2014/main" id="{16156F44-22CD-4C91-91F5-5B0EA943414A}"/>
                </a:ext>
              </a:extLst>
            </p:cNvPr>
            <p:cNvSpPr/>
            <p:nvPr/>
          </p:nvSpPr>
          <p:spPr>
            <a:xfrm>
              <a:off x="1399674" y="3460315"/>
              <a:ext cx="402337" cy="360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rgbClr val="F2FBFA"/>
            </a:solidFill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224A0636-18B2-49F9-BCB1-C55BB7C215DC}"/>
                </a:ext>
              </a:extLst>
            </p:cNvPr>
            <p:cNvSpPr/>
            <p:nvPr/>
          </p:nvSpPr>
          <p:spPr>
            <a:xfrm flipH="1">
              <a:off x="1474698" y="3483083"/>
              <a:ext cx="269065" cy="305119"/>
            </a:xfrm>
            <a:custGeom>
              <a:avLst/>
              <a:gdLst>
                <a:gd name="connsiteX0" fmla="*/ 905681 w 1236273"/>
                <a:gd name="connsiteY0" fmla="*/ 259994 h 1401931"/>
                <a:gd name="connsiteX1" fmla="*/ 795483 w 1236273"/>
                <a:gd name="connsiteY1" fmla="*/ 370192 h 1401931"/>
                <a:gd name="connsiteX2" fmla="*/ 905681 w 1236273"/>
                <a:gd name="connsiteY2" fmla="*/ 480389 h 1401931"/>
                <a:gd name="connsiteX3" fmla="*/ 1015878 w 1236273"/>
                <a:gd name="connsiteY3" fmla="*/ 370192 h 1401931"/>
                <a:gd name="connsiteX4" fmla="*/ 905681 w 1236273"/>
                <a:gd name="connsiteY4" fmla="*/ 259994 h 1401931"/>
                <a:gd name="connsiteX5" fmla="*/ 905681 w 1236273"/>
                <a:gd name="connsiteY5" fmla="*/ 204896 h 1401931"/>
                <a:gd name="connsiteX6" fmla="*/ 1070977 w 1236273"/>
                <a:gd name="connsiteY6" fmla="*/ 370192 h 1401931"/>
                <a:gd name="connsiteX7" fmla="*/ 905681 w 1236273"/>
                <a:gd name="connsiteY7" fmla="*/ 535488 h 1401931"/>
                <a:gd name="connsiteX8" fmla="*/ 740385 w 1236273"/>
                <a:gd name="connsiteY8" fmla="*/ 370192 h 1401931"/>
                <a:gd name="connsiteX9" fmla="*/ 905681 w 1236273"/>
                <a:gd name="connsiteY9" fmla="*/ 204896 h 1401931"/>
                <a:gd name="connsiteX10" fmla="*/ 873143 w 1236273"/>
                <a:gd name="connsiteY10" fmla="*/ 94698 h 1401931"/>
                <a:gd name="connsiteX11" fmla="*/ 864709 w 1236273"/>
                <a:gd name="connsiteY11" fmla="*/ 137233 h 1401931"/>
                <a:gd name="connsiteX12" fmla="*/ 845259 w 1236273"/>
                <a:gd name="connsiteY12" fmla="*/ 158312 h 1401931"/>
                <a:gd name="connsiteX13" fmla="*/ 798756 w 1236273"/>
                <a:gd name="connsiteY13" fmla="*/ 177588 h 1401931"/>
                <a:gd name="connsiteX14" fmla="*/ 770050 w 1236273"/>
                <a:gd name="connsiteY14" fmla="*/ 176458 h 1401931"/>
                <a:gd name="connsiteX15" fmla="*/ 733956 w 1236273"/>
                <a:gd name="connsiteY15" fmla="*/ 152393 h 1401931"/>
                <a:gd name="connsiteX16" fmla="*/ 687980 w 1236273"/>
                <a:gd name="connsiteY16" fmla="*/ 198398 h 1401931"/>
                <a:gd name="connsiteX17" fmla="*/ 712030 w 1236273"/>
                <a:gd name="connsiteY17" fmla="*/ 234490 h 1401931"/>
                <a:gd name="connsiteX18" fmla="*/ 713187 w 1236273"/>
                <a:gd name="connsiteY18" fmla="*/ 263128 h 1401931"/>
                <a:gd name="connsiteX19" fmla="*/ 693910 w 1236273"/>
                <a:gd name="connsiteY19" fmla="*/ 309700 h 1401931"/>
                <a:gd name="connsiteX20" fmla="*/ 672831 w 1236273"/>
                <a:gd name="connsiteY20" fmla="*/ 329136 h 1401931"/>
                <a:gd name="connsiteX21" fmla="*/ 630188 w 1236273"/>
                <a:gd name="connsiteY21" fmla="*/ 337679 h 1401931"/>
                <a:gd name="connsiteX22" fmla="*/ 630188 w 1236273"/>
                <a:gd name="connsiteY22" fmla="*/ 402703 h 1401931"/>
                <a:gd name="connsiteX23" fmla="*/ 672886 w 1236273"/>
                <a:gd name="connsiteY23" fmla="*/ 411247 h 1401931"/>
                <a:gd name="connsiteX24" fmla="*/ 693965 w 1236273"/>
                <a:gd name="connsiteY24" fmla="*/ 430683 h 1401931"/>
                <a:gd name="connsiteX25" fmla="*/ 713243 w 1236273"/>
                <a:gd name="connsiteY25" fmla="*/ 477255 h 1401931"/>
                <a:gd name="connsiteX26" fmla="*/ 712085 w 1236273"/>
                <a:gd name="connsiteY26" fmla="*/ 505892 h 1401931"/>
                <a:gd name="connsiteX27" fmla="*/ 688032 w 1236273"/>
                <a:gd name="connsiteY27" fmla="*/ 541985 h 1401931"/>
                <a:gd name="connsiteX28" fmla="*/ 733877 w 1236273"/>
                <a:gd name="connsiteY28" fmla="*/ 587882 h 1401931"/>
                <a:gd name="connsiteX29" fmla="*/ 769967 w 1236273"/>
                <a:gd name="connsiteY29" fmla="*/ 563804 h 1401931"/>
                <a:gd name="connsiteX30" fmla="*/ 798674 w 1236273"/>
                <a:gd name="connsiteY30" fmla="*/ 562675 h 1401931"/>
                <a:gd name="connsiteX31" fmla="*/ 845177 w 1236273"/>
                <a:gd name="connsiteY31" fmla="*/ 581963 h 1401931"/>
                <a:gd name="connsiteX32" fmla="*/ 864630 w 1236273"/>
                <a:gd name="connsiteY32" fmla="*/ 603041 h 1401931"/>
                <a:gd name="connsiteX33" fmla="*/ 873143 w 1236273"/>
                <a:gd name="connsiteY33" fmla="*/ 645684 h 1401931"/>
                <a:gd name="connsiteX34" fmla="*/ 938211 w 1236273"/>
                <a:gd name="connsiteY34" fmla="*/ 645684 h 1401931"/>
                <a:gd name="connsiteX35" fmla="*/ 946644 w 1236273"/>
                <a:gd name="connsiteY35" fmla="*/ 603258 h 1401931"/>
                <a:gd name="connsiteX36" fmla="*/ 966094 w 1236273"/>
                <a:gd name="connsiteY36" fmla="*/ 582180 h 1401931"/>
                <a:gd name="connsiteX37" fmla="*/ 1012597 w 1236273"/>
                <a:gd name="connsiteY37" fmla="*/ 562902 h 1401931"/>
                <a:gd name="connsiteX38" fmla="*/ 1041303 w 1236273"/>
                <a:gd name="connsiteY38" fmla="*/ 564032 h 1401931"/>
                <a:gd name="connsiteX39" fmla="*/ 1077396 w 1236273"/>
                <a:gd name="connsiteY39" fmla="*/ 588110 h 1401931"/>
                <a:gd name="connsiteX40" fmla="*/ 1123372 w 1236273"/>
                <a:gd name="connsiteY40" fmla="*/ 542106 h 1401931"/>
                <a:gd name="connsiteX41" fmla="*/ 1099322 w 1236273"/>
                <a:gd name="connsiteY41" fmla="*/ 506013 h 1401931"/>
                <a:gd name="connsiteX42" fmla="*/ 1098165 w 1236273"/>
                <a:gd name="connsiteY42" fmla="*/ 477362 h 1401931"/>
                <a:gd name="connsiteX43" fmla="*/ 1117453 w 1236273"/>
                <a:gd name="connsiteY43" fmla="*/ 430807 h 1401931"/>
                <a:gd name="connsiteX44" fmla="*/ 1138521 w 1236273"/>
                <a:gd name="connsiteY44" fmla="*/ 411247 h 1401931"/>
                <a:gd name="connsiteX45" fmla="*/ 1181174 w 1236273"/>
                <a:gd name="connsiteY45" fmla="*/ 402703 h 1401931"/>
                <a:gd name="connsiteX46" fmla="*/ 1181174 w 1236273"/>
                <a:gd name="connsiteY46" fmla="*/ 337679 h 1401931"/>
                <a:gd name="connsiteX47" fmla="*/ 1138600 w 1236273"/>
                <a:gd name="connsiteY47" fmla="*/ 329256 h 1401931"/>
                <a:gd name="connsiteX48" fmla="*/ 1117535 w 1236273"/>
                <a:gd name="connsiteY48" fmla="*/ 309806 h 1401931"/>
                <a:gd name="connsiteX49" fmla="*/ 1098244 w 1236273"/>
                <a:gd name="connsiteY49" fmla="*/ 263248 h 1401931"/>
                <a:gd name="connsiteX50" fmla="*/ 1099401 w 1236273"/>
                <a:gd name="connsiteY50" fmla="*/ 234597 h 1401931"/>
                <a:gd name="connsiteX51" fmla="*/ 1123455 w 1236273"/>
                <a:gd name="connsiteY51" fmla="*/ 198506 h 1401931"/>
                <a:gd name="connsiteX52" fmla="*/ 1077475 w 1236273"/>
                <a:gd name="connsiteY52" fmla="*/ 152501 h 1401931"/>
                <a:gd name="connsiteX53" fmla="*/ 1041386 w 1236273"/>
                <a:gd name="connsiteY53" fmla="*/ 176579 h 1401931"/>
                <a:gd name="connsiteX54" fmla="*/ 1012680 w 1236273"/>
                <a:gd name="connsiteY54" fmla="*/ 177709 h 1401931"/>
                <a:gd name="connsiteX55" fmla="*/ 966177 w 1236273"/>
                <a:gd name="connsiteY55" fmla="*/ 158419 h 1401931"/>
                <a:gd name="connsiteX56" fmla="*/ 946723 w 1236273"/>
                <a:gd name="connsiteY56" fmla="*/ 137341 h 1401931"/>
                <a:gd name="connsiteX57" fmla="*/ 938211 w 1236273"/>
                <a:gd name="connsiteY57" fmla="*/ 94698 h 1401931"/>
                <a:gd name="connsiteX58" fmla="*/ 850583 w 1236273"/>
                <a:gd name="connsiteY58" fmla="*/ 39600 h 1401931"/>
                <a:gd name="connsiteX59" fmla="*/ 960780 w 1236273"/>
                <a:gd name="connsiteY59" fmla="*/ 39600 h 1401931"/>
                <a:gd name="connsiteX60" fmla="*/ 987779 w 1236273"/>
                <a:gd name="connsiteY60" fmla="*/ 61634 h 1401931"/>
                <a:gd name="connsiteX61" fmla="*/ 997693 w 1236273"/>
                <a:gd name="connsiteY61" fmla="*/ 110545 h 1401931"/>
                <a:gd name="connsiteX62" fmla="*/ 1024422 w 1236273"/>
                <a:gd name="connsiteY62" fmla="*/ 121562 h 1401931"/>
                <a:gd name="connsiteX63" fmla="*/ 1065746 w 1236273"/>
                <a:gd name="connsiteY63" fmla="*/ 94012 h 1401931"/>
                <a:gd name="connsiteX64" fmla="*/ 1100479 w 1236273"/>
                <a:gd name="connsiteY64" fmla="*/ 97456 h 1401931"/>
                <a:gd name="connsiteX65" fmla="*/ 1178443 w 1236273"/>
                <a:gd name="connsiteY65" fmla="*/ 175476 h 1401931"/>
                <a:gd name="connsiteX66" fmla="*/ 1181887 w 1236273"/>
                <a:gd name="connsiteY66" fmla="*/ 210236 h 1401931"/>
                <a:gd name="connsiteX67" fmla="*/ 1154338 w 1236273"/>
                <a:gd name="connsiteY67" fmla="*/ 251560 h 1401931"/>
                <a:gd name="connsiteX68" fmla="*/ 1165357 w 1236273"/>
                <a:gd name="connsiteY68" fmla="*/ 278314 h 1401931"/>
                <a:gd name="connsiteX69" fmla="*/ 1214226 w 1236273"/>
                <a:gd name="connsiteY69" fmla="*/ 288094 h 1401931"/>
                <a:gd name="connsiteX70" fmla="*/ 1236273 w 1236273"/>
                <a:gd name="connsiteY70" fmla="*/ 315092 h 1401931"/>
                <a:gd name="connsiteX71" fmla="*/ 1236273 w 1236273"/>
                <a:gd name="connsiteY71" fmla="*/ 425290 h 1401931"/>
                <a:gd name="connsiteX72" fmla="*/ 1214226 w 1236273"/>
                <a:gd name="connsiteY72" fmla="*/ 452289 h 1401931"/>
                <a:gd name="connsiteX73" fmla="*/ 1165247 w 1236273"/>
                <a:gd name="connsiteY73" fmla="*/ 462068 h 1401931"/>
                <a:gd name="connsiteX74" fmla="*/ 1154231 w 1236273"/>
                <a:gd name="connsiteY74" fmla="*/ 488822 h 1401931"/>
                <a:gd name="connsiteX75" fmla="*/ 1181863 w 1236273"/>
                <a:gd name="connsiteY75" fmla="*/ 530229 h 1401931"/>
                <a:gd name="connsiteX76" fmla="*/ 1178419 w 1236273"/>
                <a:gd name="connsiteY76" fmla="*/ 564986 h 1401931"/>
                <a:gd name="connsiteX77" fmla="*/ 1100372 w 1236273"/>
                <a:gd name="connsiteY77" fmla="*/ 642953 h 1401931"/>
                <a:gd name="connsiteX78" fmla="*/ 1065626 w 1236273"/>
                <a:gd name="connsiteY78" fmla="*/ 646397 h 1401931"/>
                <a:gd name="connsiteX79" fmla="*/ 1024302 w 1236273"/>
                <a:gd name="connsiteY79" fmla="*/ 618848 h 1401931"/>
                <a:gd name="connsiteX80" fmla="*/ 997586 w 1236273"/>
                <a:gd name="connsiteY80" fmla="*/ 629864 h 1401931"/>
                <a:gd name="connsiteX81" fmla="*/ 987779 w 1236273"/>
                <a:gd name="connsiteY81" fmla="*/ 678750 h 1401931"/>
                <a:gd name="connsiteX82" fmla="*/ 960780 w 1236273"/>
                <a:gd name="connsiteY82" fmla="*/ 700783 h 1401931"/>
                <a:gd name="connsiteX83" fmla="*/ 850583 w 1236273"/>
                <a:gd name="connsiteY83" fmla="*/ 700783 h 1401931"/>
                <a:gd name="connsiteX84" fmla="*/ 823589 w 1236273"/>
                <a:gd name="connsiteY84" fmla="*/ 678750 h 1401931"/>
                <a:gd name="connsiteX85" fmla="*/ 813660 w 1236273"/>
                <a:gd name="connsiteY85" fmla="*/ 629836 h 1401931"/>
                <a:gd name="connsiteX86" fmla="*/ 786945 w 1236273"/>
                <a:gd name="connsiteY86" fmla="*/ 618820 h 1401931"/>
                <a:gd name="connsiteX87" fmla="*/ 745621 w 1236273"/>
                <a:gd name="connsiteY87" fmla="*/ 646369 h 1401931"/>
                <a:gd name="connsiteX88" fmla="*/ 710873 w 1236273"/>
                <a:gd name="connsiteY88" fmla="*/ 642926 h 1401931"/>
                <a:gd name="connsiteX89" fmla="*/ 632906 w 1236273"/>
                <a:gd name="connsiteY89" fmla="*/ 564906 h 1401931"/>
                <a:gd name="connsiteX90" fmla="*/ 629462 w 1236273"/>
                <a:gd name="connsiteY90" fmla="*/ 530146 h 1401931"/>
                <a:gd name="connsiteX91" fmla="*/ 657011 w 1236273"/>
                <a:gd name="connsiteY91" fmla="*/ 488822 h 1401931"/>
                <a:gd name="connsiteX92" fmla="*/ 645995 w 1236273"/>
                <a:gd name="connsiteY92" fmla="*/ 462068 h 1401931"/>
                <a:gd name="connsiteX93" fmla="*/ 597126 w 1236273"/>
                <a:gd name="connsiteY93" fmla="*/ 452289 h 1401931"/>
                <a:gd name="connsiteX94" fmla="*/ 575090 w 1236273"/>
                <a:gd name="connsiteY94" fmla="*/ 425290 h 1401931"/>
                <a:gd name="connsiteX95" fmla="*/ 575090 w 1236273"/>
                <a:gd name="connsiteY95" fmla="*/ 315092 h 1401931"/>
                <a:gd name="connsiteX96" fmla="*/ 597126 w 1236273"/>
                <a:gd name="connsiteY96" fmla="*/ 288094 h 1401931"/>
                <a:gd name="connsiteX97" fmla="*/ 646022 w 1236273"/>
                <a:gd name="connsiteY97" fmla="*/ 278235 h 1401931"/>
                <a:gd name="connsiteX98" fmla="*/ 657039 w 1236273"/>
                <a:gd name="connsiteY98" fmla="*/ 251478 h 1401931"/>
                <a:gd name="connsiteX99" fmla="*/ 629489 w 1236273"/>
                <a:gd name="connsiteY99" fmla="*/ 210155 h 1401931"/>
                <a:gd name="connsiteX100" fmla="*/ 632933 w 1236273"/>
                <a:gd name="connsiteY100" fmla="*/ 175396 h 1401931"/>
                <a:gd name="connsiteX101" fmla="*/ 710980 w 1236273"/>
                <a:gd name="connsiteY101" fmla="*/ 97429 h 1401931"/>
                <a:gd name="connsiteX102" fmla="*/ 745728 w 1236273"/>
                <a:gd name="connsiteY102" fmla="*/ 93986 h 1401931"/>
                <a:gd name="connsiteX103" fmla="*/ 787051 w 1236273"/>
                <a:gd name="connsiteY103" fmla="*/ 121535 h 1401931"/>
                <a:gd name="connsiteX104" fmla="*/ 813781 w 1236273"/>
                <a:gd name="connsiteY104" fmla="*/ 110518 h 1401931"/>
                <a:gd name="connsiteX105" fmla="*/ 823589 w 1236273"/>
                <a:gd name="connsiteY105" fmla="*/ 61634 h 1401931"/>
                <a:gd name="connsiteX106" fmla="*/ 850583 w 1236273"/>
                <a:gd name="connsiteY106" fmla="*/ 39600 h 1401931"/>
                <a:gd name="connsiteX107" fmla="*/ 655938 w 1236273"/>
                <a:gd name="connsiteY107" fmla="*/ 0 h 1401931"/>
                <a:gd name="connsiteX108" fmla="*/ 662002 w 1236273"/>
                <a:gd name="connsiteY108" fmla="*/ 54776 h 1401931"/>
                <a:gd name="connsiteX109" fmla="*/ 245738 w 1236273"/>
                <a:gd name="connsiteY109" fmla="*/ 520355 h 1401931"/>
                <a:gd name="connsiteX110" fmla="*/ 239698 w 1236273"/>
                <a:gd name="connsiteY110" fmla="*/ 537573 h 1401931"/>
                <a:gd name="connsiteX111" fmla="*/ 55126 w 1236273"/>
                <a:gd name="connsiteY111" fmla="*/ 768298 h 1401931"/>
                <a:gd name="connsiteX112" fmla="*/ 163090 w 1236273"/>
                <a:gd name="connsiteY112" fmla="*/ 768298 h 1401931"/>
                <a:gd name="connsiteX113" fmla="*/ 190640 w 1236273"/>
                <a:gd name="connsiteY113" fmla="*/ 795847 h 1401931"/>
                <a:gd name="connsiteX114" fmla="*/ 190640 w 1236273"/>
                <a:gd name="connsiteY114" fmla="*/ 988692 h 1401931"/>
                <a:gd name="connsiteX115" fmla="*/ 273287 w 1236273"/>
                <a:gd name="connsiteY115" fmla="*/ 1071340 h 1401931"/>
                <a:gd name="connsiteX116" fmla="*/ 438581 w 1236273"/>
                <a:gd name="connsiteY116" fmla="*/ 1071340 h 1401931"/>
                <a:gd name="connsiteX117" fmla="*/ 466131 w 1236273"/>
                <a:gd name="connsiteY117" fmla="*/ 1098889 h 1401931"/>
                <a:gd name="connsiteX118" fmla="*/ 466131 w 1236273"/>
                <a:gd name="connsiteY118" fmla="*/ 1346832 h 1401931"/>
                <a:gd name="connsiteX119" fmla="*/ 1017115 w 1236273"/>
                <a:gd name="connsiteY119" fmla="*/ 1346832 h 1401931"/>
                <a:gd name="connsiteX120" fmla="*/ 1017115 w 1236273"/>
                <a:gd name="connsiteY120" fmla="*/ 889794 h 1401931"/>
                <a:gd name="connsiteX121" fmla="*/ 1026317 w 1236273"/>
                <a:gd name="connsiteY121" fmla="*/ 869266 h 1401931"/>
                <a:gd name="connsiteX122" fmla="*/ 1104364 w 1236273"/>
                <a:gd name="connsiteY122" fmla="*/ 779314 h 1401931"/>
                <a:gd name="connsiteX123" fmla="*/ 1150261 w 1236273"/>
                <a:gd name="connsiteY123" fmla="*/ 809622 h 1401931"/>
                <a:gd name="connsiteX124" fmla="*/ 1072214 w 1236273"/>
                <a:gd name="connsiteY124" fmla="*/ 901943 h 1401931"/>
                <a:gd name="connsiteX125" fmla="*/ 1072214 w 1236273"/>
                <a:gd name="connsiteY125" fmla="*/ 1374381 h 1401931"/>
                <a:gd name="connsiteX126" fmla="*/ 1044665 w 1236273"/>
                <a:gd name="connsiteY126" fmla="*/ 1401931 h 1401931"/>
                <a:gd name="connsiteX127" fmla="*/ 438581 w 1236273"/>
                <a:gd name="connsiteY127" fmla="*/ 1401931 h 1401931"/>
                <a:gd name="connsiteX128" fmla="*/ 411032 w 1236273"/>
                <a:gd name="connsiteY128" fmla="*/ 1374381 h 1401931"/>
                <a:gd name="connsiteX129" fmla="*/ 411032 w 1236273"/>
                <a:gd name="connsiteY129" fmla="*/ 1126438 h 1401931"/>
                <a:gd name="connsiteX130" fmla="*/ 273287 w 1236273"/>
                <a:gd name="connsiteY130" fmla="*/ 1126438 h 1401931"/>
                <a:gd name="connsiteX131" fmla="*/ 135541 w 1236273"/>
                <a:gd name="connsiteY131" fmla="*/ 988692 h 1401931"/>
                <a:gd name="connsiteX132" fmla="*/ 135541 w 1236273"/>
                <a:gd name="connsiteY132" fmla="*/ 823397 h 1401931"/>
                <a:gd name="connsiteX133" fmla="*/ 55126 w 1236273"/>
                <a:gd name="connsiteY133" fmla="*/ 823397 h 1401931"/>
                <a:gd name="connsiteX134" fmla="*/ 5436 w 1236273"/>
                <a:gd name="connsiteY134" fmla="*/ 792163 h 1401931"/>
                <a:gd name="connsiteX135" fmla="*/ 12094 w 1236273"/>
                <a:gd name="connsiteY135" fmla="*/ 733862 h 1401931"/>
                <a:gd name="connsiteX136" fmla="*/ 190640 w 1236273"/>
                <a:gd name="connsiteY136" fmla="*/ 510575 h 1401931"/>
                <a:gd name="connsiteX137" fmla="*/ 655938 w 1236273"/>
                <a:gd name="connsiteY137" fmla="*/ 0 h 140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1236273" h="1401931">
                  <a:moveTo>
                    <a:pt x="905681" y="259994"/>
                  </a:moveTo>
                  <a:cubicBezTo>
                    <a:pt x="844815" y="259994"/>
                    <a:pt x="795483" y="309335"/>
                    <a:pt x="795483" y="370192"/>
                  </a:cubicBezTo>
                  <a:cubicBezTo>
                    <a:pt x="795483" y="431049"/>
                    <a:pt x="844815" y="480389"/>
                    <a:pt x="905681" y="480389"/>
                  </a:cubicBezTo>
                  <a:cubicBezTo>
                    <a:pt x="966538" y="480389"/>
                    <a:pt x="1015878" y="431049"/>
                    <a:pt x="1015878" y="370192"/>
                  </a:cubicBezTo>
                  <a:cubicBezTo>
                    <a:pt x="1015878" y="309335"/>
                    <a:pt x="966538" y="259994"/>
                    <a:pt x="905681" y="259994"/>
                  </a:cubicBezTo>
                  <a:close/>
                  <a:moveTo>
                    <a:pt x="905681" y="204896"/>
                  </a:moveTo>
                  <a:cubicBezTo>
                    <a:pt x="996924" y="204990"/>
                    <a:pt x="1070884" y="278935"/>
                    <a:pt x="1070977" y="370192"/>
                  </a:cubicBezTo>
                  <a:cubicBezTo>
                    <a:pt x="1070977" y="461477"/>
                    <a:pt x="996966" y="535488"/>
                    <a:pt x="905681" y="535488"/>
                  </a:cubicBezTo>
                  <a:cubicBezTo>
                    <a:pt x="814386" y="535488"/>
                    <a:pt x="740385" y="461477"/>
                    <a:pt x="740385" y="370192"/>
                  </a:cubicBezTo>
                  <a:cubicBezTo>
                    <a:pt x="740385" y="278907"/>
                    <a:pt x="814386" y="204896"/>
                    <a:pt x="905681" y="204896"/>
                  </a:cubicBezTo>
                  <a:close/>
                  <a:moveTo>
                    <a:pt x="873143" y="94698"/>
                  </a:moveTo>
                  <a:lnTo>
                    <a:pt x="864709" y="137233"/>
                  </a:lnTo>
                  <a:cubicBezTo>
                    <a:pt x="862691" y="147349"/>
                    <a:pt x="855184" y="155473"/>
                    <a:pt x="845259" y="158312"/>
                  </a:cubicBezTo>
                  <a:cubicBezTo>
                    <a:pt x="829074" y="162926"/>
                    <a:pt x="813471" y="169396"/>
                    <a:pt x="798756" y="177588"/>
                  </a:cubicBezTo>
                  <a:cubicBezTo>
                    <a:pt x="789741" y="182633"/>
                    <a:pt x="778659" y="182189"/>
                    <a:pt x="770050" y="176458"/>
                  </a:cubicBezTo>
                  <a:lnTo>
                    <a:pt x="733956" y="152393"/>
                  </a:lnTo>
                  <a:lnTo>
                    <a:pt x="687980" y="198398"/>
                  </a:lnTo>
                  <a:lnTo>
                    <a:pt x="712030" y="234490"/>
                  </a:lnTo>
                  <a:cubicBezTo>
                    <a:pt x="717747" y="243058"/>
                    <a:pt x="718191" y="254116"/>
                    <a:pt x="713187" y="263128"/>
                  </a:cubicBezTo>
                  <a:cubicBezTo>
                    <a:pt x="704995" y="277860"/>
                    <a:pt x="698524" y="293490"/>
                    <a:pt x="693910" y="309700"/>
                  </a:cubicBezTo>
                  <a:cubicBezTo>
                    <a:pt x="691072" y="319614"/>
                    <a:pt x="682949" y="327118"/>
                    <a:pt x="672831" y="329136"/>
                  </a:cubicBezTo>
                  <a:lnTo>
                    <a:pt x="630188" y="337679"/>
                  </a:lnTo>
                  <a:lnTo>
                    <a:pt x="630188" y="402703"/>
                  </a:lnTo>
                  <a:lnTo>
                    <a:pt x="672886" y="411247"/>
                  </a:lnTo>
                  <a:cubicBezTo>
                    <a:pt x="683000" y="413265"/>
                    <a:pt x="691127" y="420772"/>
                    <a:pt x="693965" y="430683"/>
                  </a:cubicBezTo>
                  <a:cubicBezTo>
                    <a:pt x="698579" y="446892"/>
                    <a:pt x="705050" y="462527"/>
                    <a:pt x="713243" y="477255"/>
                  </a:cubicBezTo>
                  <a:cubicBezTo>
                    <a:pt x="718260" y="486267"/>
                    <a:pt x="717802" y="497325"/>
                    <a:pt x="712085" y="505892"/>
                  </a:cubicBezTo>
                  <a:lnTo>
                    <a:pt x="688032" y="541985"/>
                  </a:lnTo>
                  <a:lnTo>
                    <a:pt x="733877" y="587882"/>
                  </a:lnTo>
                  <a:lnTo>
                    <a:pt x="769967" y="563804"/>
                  </a:lnTo>
                  <a:cubicBezTo>
                    <a:pt x="778563" y="558074"/>
                    <a:pt x="789648" y="557644"/>
                    <a:pt x="798674" y="562675"/>
                  </a:cubicBezTo>
                  <a:cubicBezTo>
                    <a:pt x="813392" y="570878"/>
                    <a:pt x="828995" y="577348"/>
                    <a:pt x="845177" y="581963"/>
                  </a:cubicBezTo>
                  <a:cubicBezTo>
                    <a:pt x="855091" y="584787"/>
                    <a:pt x="862598" y="592927"/>
                    <a:pt x="864630" y="603041"/>
                  </a:cubicBezTo>
                  <a:lnTo>
                    <a:pt x="873143" y="645684"/>
                  </a:lnTo>
                  <a:lnTo>
                    <a:pt x="938211" y="645684"/>
                  </a:lnTo>
                  <a:lnTo>
                    <a:pt x="946644" y="603258"/>
                  </a:lnTo>
                  <a:cubicBezTo>
                    <a:pt x="948676" y="593141"/>
                    <a:pt x="956180" y="585017"/>
                    <a:pt x="966094" y="582180"/>
                  </a:cubicBezTo>
                  <a:cubicBezTo>
                    <a:pt x="982289" y="577565"/>
                    <a:pt x="997896" y="571095"/>
                    <a:pt x="1012597" y="562902"/>
                  </a:cubicBezTo>
                  <a:cubicBezTo>
                    <a:pt x="1021623" y="557857"/>
                    <a:pt x="1032708" y="558301"/>
                    <a:pt x="1041303" y="564032"/>
                  </a:cubicBezTo>
                  <a:lnTo>
                    <a:pt x="1077396" y="588110"/>
                  </a:lnTo>
                  <a:lnTo>
                    <a:pt x="1123372" y="542106"/>
                  </a:lnTo>
                  <a:lnTo>
                    <a:pt x="1099322" y="506013"/>
                  </a:lnTo>
                  <a:cubicBezTo>
                    <a:pt x="1093605" y="497431"/>
                    <a:pt x="1093161" y="486374"/>
                    <a:pt x="1098165" y="477362"/>
                  </a:cubicBezTo>
                  <a:cubicBezTo>
                    <a:pt x="1106357" y="462633"/>
                    <a:pt x="1112842" y="447016"/>
                    <a:pt x="1117453" y="430807"/>
                  </a:cubicBezTo>
                  <a:cubicBezTo>
                    <a:pt x="1120239" y="420838"/>
                    <a:pt x="1128390" y="413293"/>
                    <a:pt x="1138521" y="411247"/>
                  </a:cubicBezTo>
                  <a:lnTo>
                    <a:pt x="1181174" y="402703"/>
                  </a:lnTo>
                  <a:lnTo>
                    <a:pt x="1181174" y="337679"/>
                  </a:lnTo>
                  <a:lnTo>
                    <a:pt x="1138600" y="329256"/>
                  </a:lnTo>
                  <a:cubicBezTo>
                    <a:pt x="1128500" y="327224"/>
                    <a:pt x="1120359" y="319721"/>
                    <a:pt x="1117535" y="309806"/>
                  </a:cubicBezTo>
                  <a:cubicBezTo>
                    <a:pt x="1112921" y="293597"/>
                    <a:pt x="1106450" y="277966"/>
                    <a:pt x="1098244" y="263248"/>
                  </a:cubicBezTo>
                  <a:cubicBezTo>
                    <a:pt x="1093240" y="254236"/>
                    <a:pt x="1093685" y="243179"/>
                    <a:pt x="1099401" y="234597"/>
                  </a:cubicBezTo>
                  <a:lnTo>
                    <a:pt x="1123455" y="198506"/>
                  </a:lnTo>
                  <a:lnTo>
                    <a:pt x="1077475" y="152501"/>
                  </a:lnTo>
                  <a:lnTo>
                    <a:pt x="1041386" y="176579"/>
                  </a:lnTo>
                  <a:cubicBezTo>
                    <a:pt x="1032791" y="182310"/>
                    <a:pt x="1021705" y="182740"/>
                    <a:pt x="1012680" y="177709"/>
                  </a:cubicBezTo>
                  <a:cubicBezTo>
                    <a:pt x="997975" y="169504"/>
                    <a:pt x="982372" y="163034"/>
                    <a:pt x="966177" y="158419"/>
                  </a:cubicBezTo>
                  <a:cubicBezTo>
                    <a:pt x="956262" y="155595"/>
                    <a:pt x="948755" y="147456"/>
                    <a:pt x="946723" y="137341"/>
                  </a:cubicBezTo>
                  <a:lnTo>
                    <a:pt x="938211" y="94698"/>
                  </a:lnTo>
                  <a:close/>
                  <a:moveTo>
                    <a:pt x="850583" y="39600"/>
                  </a:moveTo>
                  <a:lnTo>
                    <a:pt x="960780" y="39600"/>
                  </a:lnTo>
                  <a:cubicBezTo>
                    <a:pt x="973870" y="39600"/>
                    <a:pt x="985158" y="48815"/>
                    <a:pt x="987779" y="61634"/>
                  </a:cubicBezTo>
                  <a:lnTo>
                    <a:pt x="997693" y="110545"/>
                  </a:lnTo>
                  <a:cubicBezTo>
                    <a:pt x="1006788" y="113746"/>
                    <a:pt x="1015707" y="117419"/>
                    <a:pt x="1024422" y="121562"/>
                  </a:cubicBezTo>
                  <a:lnTo>
                    <a:pt x="1065746" y="94012"/>
                  </a:lnTo>
                  <a:cubicBezTo>
                    <a:pt x="1076656" y="86735"/>
                    <a:pt x="1091195" y="88174"/>
                    <a:pt x="1100479" y="97456"/>
                  </a:cubicBezTo>
                  <a:lnTo>
                    <a:pt x="1178443" y="175476"/>
                  </a:lnTo>
                  <a:cubicBezTo>
                    <a:pt x="1187727" y="184758"/>
                    <a:pt x="1189181" y="199313"/>
                    <a:pt x="1181887" y="210236"/>
                  </a:cubicBezTo>
                  <a:lnTo>
                    <a:pt x="1154338" y="251560"/>
                  </a:lnTo>
                  <a:cubicBezTo>
                    <a:pt x="1158494" y="260276"/>
                    <a:pt x="1162169" y="269209"/>
                    <a:pt x="1165357" y="278314"/>
                  </a:cubicBezTo>
                  <a:lnTo>
                    <a:pt x="1214226" y="288094"/>
                  </a:lnTo>
                  <a:cubicBezTo>
                    <a:pt x="1227061" y="290718"/>
                    <a:pt x="1236273" y="302003"/>
                    <a:pt x="1236273" y="315092"/>
                  </a:cubicBezTo>
                  <a:lnTo>
                    <a:pt x="1236273" y="425290"/>
                  </a:lnTo>
                  <a:cubicBezTo>
                    <a:pt x="1236273" y="438380"/>
                    <a:pt x="1227061" y="449664"/>
                    <a:pt x="1214226" y="452289"/>
                  </a:cubicBezTo>
                  <a:lnTo>
                    <a:pt x="1165247" y="462068"/>
                  </a:lnTo>
                  <a:cubicBezTo>
                    <a:pt x="1162062" y="471174"/>
                    <a:pt x="1158374" y="480106"/>
                    <a:pt x="1154231" y="488822"/>
                  </a:cubicBezTo>
                  <a:lnTo>
                    <a:pt x="1181863" y="530229"/>
                  </a:lnTo>
                  <a:cubicBezTo>
                    <a:pt x="1189153" y="541152"/>
                    <a:pt x="1187700" y="555705"/>
                    <a:pt x="1178419" y="564986"/>
                  </a:cubicBezTo>
                  <a:lnTo>
                    <a:pt x="1100372" y="642953"/>
                  </a:lnTo>
                  <a:cubicBezTo>
                    <a:pt x="1091088" y="652234"/>
                    <a:pt x="1076549" y="653673"/>
                    <a:pt x="1065626" y="646397"/>
                  </a:cubicBezTo>
                  <a:lnTo>
                    <a:pt x="1024302" y="618848"/>
                  </a:lnTo>
                  <a:cubicBezTo>
                    <a:pt x="1015596" y="622990"/>
                    <a:pt x="1006681" y="626665"/>
                    <a:pt x="997586" y="629864"/>
                  </a:cubicBezTo>
                  <a:lnTo>
                    <a:pt x="987779" y="678750"/>
                  </a:lnTo>
                  <a:cubicBezTo>
                    <a:pt x="985158" y="691567"/>
                    <a:pt x="973870" y="700783"/>
                    <a:pt x="960780" y="700783"/>
                  </a:cubicBezTo>
                  <a:lnTo>
                    <a:pt x="850583" y="700783"/>
                  </a:lnTo>
                  <a:cubicBezTo>
                    <a:pt x="837484" y="700783"/>
                    <a:pt x="826195" y="691567"/>
                    <a:pt x="823589" y="678750"/>
                  </a:cubicBezTo>
                  <a:lnTo>
                    <a:pt x="813660" y="629836"/>
                  </a:lnTo>
                  <a:cubicBezTo>
                    <a:pt x="804566" y="626637"/>
                    <a:pt x="795647" y="622963"/>
                    <a:pt x="786945" y="618820"/>
                  </a:cubicBezTo>
                  <a:lnTo>
                    <a:pt x="745621" y="646369"/>
                  </a:lnTo>
                  <a:cubicBezTo>
                    <a:pt x="734697" y="653649"/>
                    <a:pt x="720154" y="652210"/>
                    <a:pt x="710873" y="642926"/>
                  </a:cubicBezTo>
                  <a:lnTo>
                    <a:pt x="632906" y="564906"/>
                  </a:lnTo>
                  <a:cubicBezTo>
                    <a:pt x="623625" y="555626"/>
                    <a:pt x="622185" y="541069"/>
                    <a:pt x="629462" y="530146"/>
                  </a:cubicBezTo>
                  <a:lnTo>
                    <a:pt x="657011" y="488822"/>
                  </a:lnTo>
                  <a:cubicBezTo>
                    <a:pt x="652868" y="480106"/>
                    <a:pt x="649184" y="471174"/>
                    <a:pt x="645995" y="462068"/>
                  </a:cubicBezTo>
                  <a:lnTo>
                    <a:pt x="597126" y="452289"/>
                  </a:lnTo>
                  <a:cubicBezTo>
                    <a:pt x="584292" y="449664"/>
                    <a:pt x="575076" y="438380"/>
                    <a:pt x="575090" y="425290"/>
                  </a:cubicBezTo>
                  <a:lnTo>
                    <a:pt x="575090" y="315092"/>
                  </a:lnTo>
                  <a:cubicBezTo>
                    <a:pt x="575076" y="302003"/>
                    <a:pt x="584292" y="290718"/>
                    <a:pt x="597126" y="288094"/>
                  </a:cubicBezTo>
                  <a:lnTo>
                    <a:pt x="646022" y="278235"/>
                  </a:lnTo>
                  <a:cubicBezTo>
                    <a:pt x="649211" y="269126"/>
                    <a:pt x="652896" y="260197"/>
                    <a:pt x="657039" y="251478"/>
                  </a:cubicBezTo>
                  <a:lnTo>
                    <a:pt x="629489" y="210155"/>
                  </a:lnTo>
                  <a:cubicBezTo>
                    <a:pt x="622213" y="199232"/>
                    <a:pt x="623652" y="184677"/>
                    <a:pt x="632933" y="175396"/>
                  </a:cubicBezTo>
                  <a:lnTo>
                    <a:pt x="710980" y="97429"/>
                  </a:lnTo>
                  <a:cubicBezTo>
                    <a:pt x="720264" y="88148"/>
                    <a:pt x="734803" y="86708"/>
                    <a:pt x="745728" y="93986"/>
                  </a:cubicBezTo>
                  <a:lnTo>
                    <a:pt x="787051" y="121535"/>
                  </a:lnTo>
                  <a:cubicBezTo>
                    <a:pt x="795757" y="117391"/>
                    <a:pt x="804686" y="113719"/>
                    <a:pt x="813781" y="110518"/>
                  </a:cubicBezTo>
                  <a:lnTo>
                    <a:pt x="823589" y="61634"/>
                  </a:lnTo>
                  <a:cubicBezTo>
                    <a:pt x="826195" y="48815"/>
                    <a:pt x="837484" y="39600"/>
                    <a:pt x="850583" y="39600"/>
                  </a:cubicBezTo>
                  <a:close/>
                  <a:moveTo>
                    <a:pt x="655938" y="0"/>
                  </a:moveTo>
                  <a:lnTo>
                    <a:pt x="662002" y="54776"/>
                  </a:lnTo>
                  <a:cubicBezTo>
                    <a:pt x="424728" y="80926"/>
                    <a:pt x="245267" y="281641"/>
                    <a:pt x="245738" y="520355"/>
                  </a:cubicBezTo>
                  <a:cubicBezTo>
                    <a:pt x="245738" y="526609"/>
                    <a:pt x="243613" y="532690"/>
                    <a:pt x="239698" y="537573"/>
                  </a:cubicBezTo>
                  <a:lnTo>
                    <a:pt x="55126" y="768298"/>
                  </a:lnTo>
                  <a:lnTo>
                    <a:pt x="163090" y="768298"/>
                  </a:lnTo>
                  <a:cubicBezTo>
                    <a:pt x="178304" y="768298"/>
                    <a:pt x="190640" y="780633"/>
                    <a:pt x="190640" y="795847"/>
                  </a:cubicBezTo>
                  <a:lnTo>
                    <a:pt x="190640" y="988692"/>
                  </a:lnTo>
                  <a:cubicBezTo>
                    <a:pt x="190640" y="1034334"/>
                    <a:pt x="227632" y="1071340"/>
                    <a:pt x="273287" y="1071340"/>
                  </a:cubicBezTo>
                  <a:lnTo>
                    <a:pt x="438581" y="1071340"/>
                  </a:lnTo>
                  <a:cubicBezTo>
                    <a:pt x="453795" y="1071340"/>
                    <a:pt x="466131" y="1083675"/>
                    <a:pt x="466131" y="1098889"/>
                  </a:cubicBezTo>
                  <a:lnTo>
                    <a:pt x="466131" y="1346832"/>
                  </a:lnTo>
                  <a:lnTo>
                    <a:pt x="1017115" y="1346832"/>
                  </a:lnTo>
                  <a:lnTo>
                    <a:pt x="1017115" y="889794"/>
                  </a:lnTo>
                  <a:cubicBezTo>
                    <a:pt x="1017115" y="881953"/>
                    <a:pt x="1020466" y="874487"/>
                    <a:pt x="1026317" y="869266"/>
                  </a:cubicBezTo>
                  <a:cubicBezTo>
                    <a:pt x="1056032" y="842712"/>
                    <a:pt x="1082262" y="812487"/>
                    <a:pt x="1104364" y="779314"/>
                  </a:cubicBezTo>
                  <a:lnTo>
                    <a:pt x="1150261" y="809622"/>
                  </a:lnTo>
                  <a:cubicBezTo>
                    <a:pt x="1127877" y="843291"/>
                    <a:pt x="1101688" y="874270"/>
                    <a:pt x="1072214" y="901943"/>
                  </a:cubicBezTo>
                  <a:lnTo>
                    <a:pt x="1072214" y="1374381"/>
                  </a:lnTo>
                  <a:cubicBezTo>
                    <a:pt x="1072214" y="1389595"/>
                    <a:pt x="1059879" y="1401931"/>
                    <a:pt x="1044665" y="1401931"/>
                  </a:cubicBezTo>
                  <a:lnTo>
                    <a:pt x="438581" y="1401931"/>
                  </a:lnTo>
                  <a:cubicBezTo>
                    <a:pt x="423367" y="1401931"/>
                    <a:pt x="411032" y="1389595"/>
                    <a:pt x="411032" y="1374381"/>
                  </a:cubicBezTo>
                  <a:lnTo>
                    <a:pt x="411032" y="1126438"/>
                  </a:lnTo>
                  <a:lnTo>
                    <a:pt x="273287" y="1126438"/>
                  </a:lnTo>
                  <a:cubicBezTo>
                    <a:pt x="197244" y="1126345"/>
                    <a:pt x="135622" y="1064735"/>
                    <a:pt x="135541" y="988692"/>
                  </a:cubicBezTo>
                  <a:lnTo>
                    <a:pt x="135541" y="823397"/>
                  </a:lnTo>
                  <a:lnTo>
                    <a:pt x="55126" y="823397"/>
                  </a:lnTo>
                  <a:cubicBezTo>
                    <a:pt x="33926" y="823410"/>
                    <a:pt x="14623" y="811265"/>
                    <a:pt x="5436" y="792163"/>
                  </a:cubicBezTo>
                  <a:cubicBezTo>
                    <a:pt x="-3739" y="773075"/>
                    <a:pt x="-1156" y="750408"/>
                    <a:pt x="12094" y="733862"/>
                  </a:cubicBezTo>
                  <a:lnTo>
                    <a:pt x="190640" y="510575"/>
                  </a:lnTo>
                  <a:cubicBezTo>
                    <a:pt x="195065" y="247514"/>
                    <a:pt x="394406" y="28773"/>
                    <a:pt x="655938" y="0"/>
                  </a:cubicBezTo>
                  <a:close/>
                </a:path>
              </a:pathLst>
            </a:custGeom>
            <a:solidFill>
              <a:schemeClr val="accent3"/>
            </a:solidFill>
            <a:ln w="34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705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90020" y="187866"/>
            <a:ext cx="12008339" cy="6482269"/>
          </a:xfrm>
          <a:prstGeom prst="roundRect">
            <a:avLst>
              <a:gd name="adj" fmla="val 3461"/>
            </a:avLst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C85556D-CD51-4BCE-A059-91FC3FBC90FF}"/>
              </a:ext>
            </a:extLst>
          </p:cNvPr>
          <p:cNvSpPr/>
          <p:nvPr/>
        </p:nvSpPr>
        <p:spPr>
          <a:xfrm>
            <a:off x="90015" y="187868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5000"/>
              <a:lumOff val="3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90015" y="6207797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675705C-E987-451D-A7D7-0380115B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" y="198496"/>
            <a:ext cx="453612" cy="446398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7052C98-BE56-4CA1-9B19-A83FF0D58729}"/>
              </a:ext>
            </a:extLst>
          </p:cNvPr>
          <p:cNvSpPr txBox="1"/>
          <p:nvPr/>
        </p:nvSpPr>
        <p:spPr>
          <a:xfrm>
            <a:off x="3577487" y="62374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FINANCES STATISTICS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pic>
        <p:nvPicPr>
          <p:cNvPr id="18" name="Picture 10" descr="Home Logo Icon #144859 - Free Icons Library">
            <a:extLst>
              <a:ext uri="{FF2B5EF4-FFF2-40B4-BE49-F238E27FC236}">
                <a16:creationId xmlns:a16="http://schemas.microsoft.com/office/drawing/2014/main" id="{1CB7B0AD-F979-4038-80F3-225E1CE82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569" y="197882"/>
            <a:ext cx="468000" cy="468000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5118D19C-FCDE-4979-92A8-52EC310091D1}"/>
              </a:ext>
            </a:extLst>
          </p:cNvPr>
          <p:cNvGrpSpPr/>
          <p:nvPr/>
        </p:nvGrpSpPr>
        <p:grpSpPr>
          <a:xfrm>
            <a:off x="2362266" y="198494"/>
            <a:ext cx="501242" cy="446400"/>
            <a:chOff x="1892482" y="2629307"/>
            <a:chExt cx="501242" cy="446400"/>
          </a:xfrm>
        </p:grpSpPr>
        <p:sp>
          <p:nvSpPr>
            <p:cNvPr id="33" name="Organigramme : Connecteur 32">
              <a:extLst>
                <a:ext uri="{FF2B5EF4-FFF2-40B4-BE49-F238E27FC236}">
                  <a16:creationId xmlns:a16="http://schemas.microsoft.com/office/drawing/2014/main" id="{5FCD5E96-896E-47A6-83E2-0835976A7E70}"/>
                </a:ext>
              </a:extLst>
            </p:cNvPr>
            <p:cNvSpPr/>
            <p:nvPr/>
          </p:nvSpPr>
          <p:spPr>
            <a:xfrm>
              <a:off x="1919903" y="2629307"/>
              <a:ext cx="446400" cy="44640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C716534-B44F-4570-96DF-1CA3673E4775}"/>
                </a:ext>
              </a:extLst>
            </p:cNvPr>
            <p:cNvSpPr txBox="1"/>
            <p:nvPr/>
          </p:nvSpPr>
          <p:spPr>
            <a:xfrm>
              <a:off x="1892482" y="2665941"/>
              <a:ext cx="501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800" b="1" dirty="0">
                  <a:solidFill>
                    <a:schemeClr val="accent3">
                      <a:lumMod val="65000"/>
                      <a:lumOff val="3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AI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DC38EF-2541-4A10-8F16-E3EDCD7303A3}"/>
              </a:ext>
            </a:extLst>
          </p:cNvPr>
          <p:cNvGrpSpPr/>
          <p:nvPr/>
        </p:nvGrpSpPr>
        <p:grpSpPr>
          <a:xfrm>
            <a:off x="1011265" y="230714"/>
            <a:ext cx="402336" cy="402336"/>
            <a:chOff x="760805" y="206726"/>
            <a:chExt cx="402336" cy="402336"/>
          </a:xfrm>
        </p:grpSpPr>
        <p:sp>
          <p:nvSpPr>
            <p:cNvPr id="36" name="Freeform: Shape 410">
              <a:extLst>
                <a:ext uri="{FF2B5EF4-FFF2-40B4-BE49-F238E27FC236}">
                  <a16:creationId xmlns:a16="http://schemas.microsoft.com/office/drawing/2014/main" id="{604AF2D7-3149-4807-840C-052CC4D3FD0C}"/>
                </a:ext>
              </a:extLst>
            </p:cNvPr>
            <p:cNvSpPr/>
            <p:nvPr/>
          </p:nvSpPr>
          <p:spPr>
            <a:xfrm>
              <a:off x="760805" y="206726"/>
              <a:ext cx="402336" cy="402336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Oswald" panose="02000503000000000000" pitchFamily="2" charset="0"/>
              </a:endParaRPr>
            </a:p>
          </p:txBody>
        </p:sp>
        <p:sp>
          <p:nvSpPr>
            <p:cNvPr id="37" name="Freeform: Shape 411">
              <a:extLst>
                <a:ext uri="{FF2B5EF4-FFF2-40B4-BE49-F238E27FC236}">
                  <a16:creationId xmlns:a16="http://schemas.microsoft.com/office/drawing/2014/main" id="{D92B6AC6-A1A8-4811-947A-896DFCB4B621}"/>
                </a:ext>
              </a:extLst>
            </p:cNvPr>
            <p:cNvSpPr/>
            <p:nvPr/>
          </p:nvSpPr>
          <p:spPr>
            <a:xfrm>
              <a:off x="864541" y="310462"/>
              <a:ext cx="194865" cy="194865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>
                <a:latin typeface="Oswald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55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5000"/>
              <a:lumOff val="3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69750" y="521056"/>
            <a:ext cx="4226101" cy="60025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97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6" y="1136367"/>
            <a:ext cx="3007813" cy="396454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18" y="41234"/>
            <a:ext cx="2885002" cy="6680864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5" y="1895249"/>
            <a:ext cx="4427591" cy="4140002"/>
            <a:chOff x="7111614" y="1895250"/>
            <a:chExt cx="4427589" cy="4140000"/>
          </a:xfrm>
          <a:solidFill>
            <a:srgbClr val="D9DCE3"/>
          </a:solidFill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</p:grpSp>
    </p:spTree>
    <p:extLst>
      <p:ext uri="{BB962C8B-B14F-4D97-AF65-F5344CB8AC3E}">
        <p14:creationId xmlns:p14="http://schemas.microsoft.com/office/powerpoint/2010/main" val="2319164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22286"/>
            <a:ext cx="9172297" cy="467998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2986997" y="223894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81943" y="122286"/>
            <a:ext cx="2433798" cy="467998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</a:t>
            </a:r>
            <a:r>
              <a:rPr lang="en-US" sz="2001" b="1" dirty="0">
                <a:solidFill>
                  <a:schemeClr val="tx2"/>
                </a:solidFill>
                <a:latin typeface="Tw Cen MT Condensed" panose="020B0606020104020203" pitchFamily="34" charset="0"/>
              </a:rPr>
              <a:t>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360000" y="3079592"/>
            <a:ext cx="6120000" cy="180000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7465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8" y="792861"/>
            <a:ext cx="2433796" cy="36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65275" y="792396"/>
            <a:ext cx="2984503" cy="326384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62478" y="792217"/>
            <a:ext cx="2984503" cy="326384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5275" y="1124925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62478" y="1123485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057177" y="792284"/>
            <a:ext cx="2984503" cy="326384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D098BD-B1AC-4DA7-85B8-8437470B048A}"/>
              </a:ext>
            </a:extLst>
          </p:cNvPr>
          <p:cNvSpPr/>
          <p:nvPr/>
        </p:nvSpPr>
        <p:spPr>
          <a:xfrm>
            <a:off x="9054891" y="1123484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Rectangle: Rounded Corners 45">
            <a:extLst>
              <a:ext uri="{FF2B5EF4-FFF2-40B4-BE49-F238E27FC236}">
                <a16:creationId xmlns:a16="http://schemas.microsoft.com/office/drawing/2014/main" id="{698BC978-1D48-413B-8CC0-F6F07C035F8C}"/>
              </a:ext>
            </a:extLst>
          </p:cNvPr>
          <p:cNvSpPr/>
          <p:nvPr/>
        </p:nvSpPr>
        <p:spPr>
          <a:xfrm>
            <a:off x="2865275" y="3594509"/>
            <a:ext cx="2984503" cy="326384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Rectangle: Rounded Corners 45">
            <a:extLst>
              <a:ext uri="{FF2B5EF4-FFF2-40B4-BE49-F238E27FC236}">
                <a16:creationId xmlns:a16="http://schemas.microsoft.com/office/drawing/2014/main" id="{8D8DCDE2-033A-4A89-B5E2-9C8A967170F4}"/>
              </a:ext>
            </a:extLst>
          </p:cNvPr>
          <p:cNvSpPr/>
          <p:nvPr/>
        </p:nvSpPr>
        <p:spPr>
          <a:xfrm>
            <a:off x="5962478" y="3594330"/>
            <a:ext cx="2984503" cy="326384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0D8DCA-AF3C-4E4A-ABE7-F73748F88368}"/>
              </a:ext>
            </a:extLst>
          </p:cNvPr>
          <p:cNvSpPr/>
          <p:nvPr/>
        </p:nvSpPr>
        <p:spPr>
          <a:xfrm>
            <a:off x="2865275" y="3927038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E0FE0B-F839-4132-8CAE-87D03EDA8AA8}"/>
              </a:ext>
            </a:extLst>
          </p:cNvPr>
          <p:cNvSpPr/>
          <p:nvPr/>
        </p:nvSpPr>
        <p:spPr>
          <a:xfrm>
            <a:off x="5962478" y="3925598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Rectangle: Rounded Corners 45">
            <a:extLst>
              <a:ext uri="{FF2B5EF4-FFF2-40B4-BE49-F238E27FC236}">
                <a16:creationId xmlns:a16="http://schemas.microsoft.com/office/drawing/2014/main" id="{5BC7F8A3-1E5D-483A-B930-2149399CF6E3}"/>
              </a:ext>
            </a:extLst>
          </p:cNvPr>
          <p:cNvSpPr/>
          <p:nvPr/>
        </p:nvSpPr>
        <p:spPr>
          <a:xfrm>
            <a:off x="9057177" y="3594397"/>
            <a:ext cx="2984503" cy="326384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61204-11C9-4AEA-B5A2-5D4D811F5B5F}"/>
              </a:ext>
            </a:extLst>
          </p:cNvPr>
          <p:cNvSpPr/>
          <p:nvPr/>
        </p:nvSpPr>
        <p:spPr>
          <a:xfrm>
            <a:off x="9054891" y="3925597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22">
            <a:extLst>
              <a:ext uri="{FF2B5EF4-FFF2-40B4-BE49-F238E27FC236}">
                <a16:creationId xmlns:a16="http://schemas.microsoft.com/office/drawing/2014/main" id="{10E54653-ADD6-4904-9497-860DA296474E}"/>
              </a:ext>
            </a:extLst>
          </p:cNvPr>
          <p:cNvSpPr/>
          <p:nvPr/>
        </p:nvSpPr>
        <p:spPr>
          <a:xfrm>
            <a:off x="70413" y="6363160"/>
            <a:ext cx="12024001" cy="43200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pic>
        <p:nvPicPr>
          <p:cNvPr id="4" name="Picture 4" descr="ᐈ Artificial intelligence stock photography, Royalty Free artificial  intelligence photos | download on Depositphotos®">
            <a:extLst>
              <a:ext uri="{FF2B5EF4-FFF2-40B4-BE49-F238E27FC236}">
                <a16:creationId xmlns:a16="http://schemas.microsoft.com/office/drawing/2014/main" id="{C894981F-5809-4B33-AD9E-C966C5259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6" r="19794"/>
          <a:stretch/>
        </p:blipFill>
        <p:spPr bwMode="auto">
          <a:xfrm>
            <a:off x="4823672" y="2238375"/>
            <a:ext cx="504511" cy="468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i. Artificial Intelligence Logo. Artificial Intelligence And Ma –  InsideSources">
            <a:extLst>
              <a:ext uri="{FF2B5EF4-FFF2-40B4-BE49-F238E27FC236}">
                <a16:creationId xmlns:a16="http://schemas.microsoft.com/office/drawing/2014/main" id="{081CA561-9D26-41D8-8CD3-A6B169847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6" t="9715" r="10083" b="7921"/>
          <a:stretch/>
        </p:blipFill>
        <p:spPr bwMode="auto">
          <a:xfrm>
            <a:off x="4068659" y="1738249"/>
            <a:ext cx="476302" cy="468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ome Logo Icon #144859 - Free Icons Library">
            <a:extLst>
              <a:ext uri="{FF2B5EF4-FFF2-40B4-BE49-F238E27FC236}">
                <a16:creationId xmlns:a16="http://schemas.microsoft.com/office/drawing/2014/main" id="{2EF9D090-95AE-4536-B9A9-6F5FA9470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02" y="180748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976BD443-2C0F-4275-BE49-17225B92BA6D}"/>
              </a:ext>
            </a:extLst>
          </p:cNvPr>
          <p:cNvGrpSpPr/>
          <p:nvPr/>
        </p:nvGrpSpPr>
        <p:grpSpPr>
          <a:xfrm>
            <a:off x="3953435" y="4272568"/>
            <a:ext cx="396000" cy="396000"/>
            <a:chOff x="3953435" y="4272568"/>
            <a:chExt cx="972000" cy="972000"/>
          </a:xfrm>
        </p:grpSpPr>
        <p:sp>
          <p:nvSpPr>
            <p:cNvPr id="7" name="Freeform: Shape 410">
              <a:extLst>
                <a:ext uri="{FF2B5EF4-FFF2-40B4-BE49-F238E27FC236}">
                  <a16:creationId xmlns:a16="http://schemas.microsoft.com/office/drawing/2014/main" id="{98F0C73A-B764-4980-952B-A4541338810F}"/>
                </a:ext>
              </a:extLst>
            </p:cNvPr>
            <p:cNvSpPr/>
            <p:nvPr/>
          </p:nvSpPr>
          <p:spPr>
            <a:xfrm>
              <a:off x="3953435" y="4272568"/>
              <a:ext cx="972000" cy="97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Oswald" panose="02000503000000000000" pitchFamily="2" charset="0"/>
              </a:endParaRPr>
            </a:p>
          </p:txBody>
        </p:sp>
        <p:sp>
          <p:nvSpPr>
            <p:cNvPr id="8" name="Freeform: Shape 411">
              <a:extLst>
                <a:ext uri="{FF2B5EF4-FFF2-40B4-BE49-F238E27FC236}">
                  <a16:creationId xmlns:a16="http://schemas.microsoft.com/office/drawing/2014/main" id="{3A1F72BE-F873-46D0-86F7-74A939EB566B}"/>
                </a:ext>
              </a:extLst>
            </p:cNvPr>
            <p:cNvSpPr/>
            <p:nvPr/>
          </p:nvSpPr>
          <p:spPr>
            <a:xfrm>
              <a:off x="4064246" y="4475904"/>
              <a:ext cx="754968" cy="639931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>
                <a:latin typeface="Oswald" panose="02000503000000000000" pitchFamily="2" charset="0"/>
              </a:endParaRPr>
            </a:p>
          </p:txBody>
        </p:sp>
      </p:grpSp>
      <p:grpSp>
        <p:nvGrpSpPr>
          <p:cNvPr id="54" name="Group 24">
            <a:extLst>
              <a:ext uri="{FF2B5EF4-FFF2-40B4-BE49-F238E27FC236}">
                <a16:creationId xmlns:a16="http://schemas.microsoft.com/office/drawing/2014/main" id="{91662714-CFEC-419D-84C5-AB14A4ADA790}"/>
              </a:ext>
            </a:extLst>
          </p:cNvPr>
          <p:cNvGrpSpPr/>
          <p:nvPr/>
        </p:nvGrpSpPr>
        <p:grpSpPr>
          <a:xfrm>
            <a:off x="277209" y="4950603"/>
            <a:ext cx="402337" cy="402336"/>
            <a:chOff x="3922446" y="5147694"/>
            <a:chExt cx="847650" cy="847650"/>
          </a:xfrm>
        </p:grpSpPr>
        <p:sp>
          <p:nvSpPr>
            <p:cNvPr id="59" name="Freeform: Shape 25">
              <a:extLst>
                <a:ext uri="{FF2B5EF4-FFF2-40B4-BE49-F238E27FC236}">
                  <a16:creationId xmlns:a16="http://schemas.microsoft.com/office/drawing/2014/main" id="{AB4F23BB-2046-4612-A95A-027D0F7A8385}"/>
                </a:ext>
              </a:extLst>
            </p:cNvPr>
            <p:cNvSpPr/>
            <p:nvPr/>
          </p:nvSpPr>
          <p:spPr>
            <a:xfrm>
              <a:off x="3922446" y="5147694"/>
              <a:ext cx="847650" cy="84765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rgbClr val="F2FBFA"/>
            </a:solidFill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1" name="Freeform: Shape 26">
              <a:extLst>
                <a:ext uri="{FF2B5EF4-FFF2-40B4-BE49-F238E27FC236}">
                  <a16:creationId xmlns:a16="http://schemas.microsoft.com/office/drawing/2014/main" id="{46645BAF-D2F5-4DAB-8523-8B899193267E}"/>
                </a:ext>
              </a:extLst>
            </p:cNvPr>
            <p:cNvSpPr/>
            <p:nvPr/>
          </p:nvSpPr>
          <p:spPr>
            <a:xfrm>
              <a:off x="4085032" y="5357941"/>
              <a:ext cx="522478" cy="427156"/>
            </a:xfrm>
            <a:custGeom>
              <a:avLst/>
              <a:gdLst>
                <a:gd name="connsiteX0" fmla="*/ 2904396 w 3238248"/>
                <a:gd name="connsiteY0" fmla="*/ 2106293 h 2647458"/>
                <a:gd name="connsiteX1" fmla="*/ 2697116 w 3238248"/>
                <a:gd name="connsiteY1" fmla="*/ 2313606 h 2647458"/>
                <a:gd name="connsiteX2" fmla="*/ 2904396 w 3238248"/>
                <a:gd name="connsiteY2" fmla="*/ 2520878 h 2647458"/>
                <a:gd name="connsiteX3" fmla="*/ 3111701 w 3238248"/>
                <a:gd name="connsiteY3" fmla="*/ 2313606 h 2647458"/>
                <a:gd name="connsiteX4" fmla="*/ 2904396 w 3238248"/>
                <a:gd name="connsiteY4" fmla="*/ 2106293 h 2647458"/>
                <a:gd name="connsiteX5" fmla="*/ 1619141 w 3238248"/>
                <a:gd name="connsiteY5" fmla="*/ 2106293 h 2647458"/>
                <a:gd name="connsiteX6" fmla="*/ 1411836 w 3238248"/>
                <a:gd name="connsiteY6" fmla="*/ 2313606 h 2647458"/>
                <a:gd name="connsiteX7" fmla="*/ 1619141 w 3238248"/>
                <a:gd name="connsiteY7" fmla="*/ 2520878 h 2647458"/>
                <a:gd name="connsiteX8" fmla="*/ 1826420 w 3238248"/>
                <a:gd name="connsiteY8" fmla="*/ 2313606 h 2647458"/>
                <a:gd name="connsiteX9" fmla="*/ 1619141 w 3238248"/>
                <a:gd name="connsiteY9" fmla="*/ 2106293 h 2647458"/>
                <a:gd name="connsiteX10" fmla="*/ 333856 w 3238248"/>
                <a:gd name="connsiteY10" fmla="*/ 2106293 h 2647458"/>
                <a:gd name="connsiteX11" fmla="*/ 126581 w 3238248"/>
                <a:gd name="connsiteY11" fmla="*/ 2313606 h 2647458"/>
                <a:gd name="connsiteX12" fmla="*/ 333856 w 3238248"/>
                <a:gd name="connsiteY12" fmla="*/ 2520878 h 2647458"/>
                <a:gd name="connsiteX13" fmla="*/ 541165 w 3238248"/>
                <a:gd name="connsiteY13" fmla="*/ 2313606 h 2647458"/>
                <a:gd name="connsiteX14" fmla="*/ 333856 w 3238248"/>
                <a:gd name="connsiteY14" fmla="*/ 2106293 h 2647458"/>
                <a:gd name="connsiteX15" fmla="*/ 1619124 w 3238248"/>
                <a:gd name="connsiteY15" fmla="*/ 123801 h 2647458"/>
                <a:gd name="connsiteX16" fmla="*/ 1400499 w 3238248"/>
                <a:gd name="connsiteY16" fmla="*/ 342426 h 2647458"/>
                <a:gd name="connsiteX17" fmla="*/ 1575064 w 3238248"/>
                <a:gd name="connsiteY17" fmla="*/ 556609 h 2647458"/>
                <a:gd name="connsiteX18" fmla="*/ 1612823 w 3238248"/>
                <a:gd name="connsiteY18" fmla="*/ 560416 h 2647458"/>
                <a:gd name="connsiteX19" fmla="*/ 1619141 w 3238248"/>
                <a:gd name="connsiteY19" fmla="*/ 559140 h 2647458"/>
                <a:gd name="connsiteX20" fmla="*/ 1625446 w 3238248"/>
                <a:gd name="connsiteY20" fmla="*/ 560414 h 2647458"/>
                <a:gd name="connsiteX21" fmla="*/ 1663185 w 3238248"/>
                <a:gd name="connsiteY21" fmla="*/ 556609 h 2647458"/>
                <a:gd name="connsiteX22" fmla="*/ 1837749 w 3238248"/>
                <a:gd name="connsiteY22" fmla="*/ 342426 h 2647458"/>
                <a:gd name="connsiteX23" fmla="*/ 1619124 w 3238248"/>
                <a:gd name="connsiteY23" fmla="*/ 123801 h 2647458"/>
                <a:gd name="connsiteX24" fmla="*/ 1619124 w 3238248"/>
                <a:gd name="connsiteY24" fmla="*/ 0 h 2647458"/>
                <a:gd name="connsiteX25" fmla="*/ 1961550 w 3238248"/>
                <a:gd name="connsiteY25" fmla="*/ 342426 h 2647458"/>
                <a:gd name="connsiteX26" fmla="*/ 1688135 w 3238248"/>
                <a:gd name="connsiteY26" fmla="*/ 677895 h 2647458"/>
                <a:gd name="connsiteX27" fmla="*/ 1682431 w 3238248"/>
                <a:gd name="connsiteY27" fmla="*/ 678470 h 2647458"/>
                <a:gd name="connsiteX28" fmla="*/ 1682431 w 3238248"/>
                <a:gd name="connsiteY28" fmla="*/ 1438547 h 2647458"/>
                <a:gd name="connsiteX29" fmla="*/ 2701471 w 3238248"/>
                <a:gd name="connsiteY29" fmla="*/ 1438547 h 2647458"/>
                <a:gd name="connsiteX30" fmla="*/ 2967686 w 3238248"/>
                <a:gd name="connsiteY30" fmla="*/ 1704762 h 2647458"/>
                <a:gd name="connsiteX31" fmla="*/ 2967686 w 3238248"/>
                <a:gd name="connsiteY31" fmla="*/ 1985813 h 2647458"/>
                <a:gd name="connsiteX32" fmla="*/ 3238248 w 3238248"/>
                <a:gd name="connsiteY32" fmla="*/ 2313606 h 2647458"/>
                <a:gd name="connsiteX33" fmla="*/ 2904396 w 3238248"/>
                <a:gd name="connsiteY33" fmla="*/ 2647458 h 2647458"/>
                <a:gd name="connsiteX34" fmla="*/ 2570502 w 3238248"/>
                <a:gd name="connsiteY34" fmla="*/ 2313606 h 2647458"/>
                <a:gd name="connsiteX35" fmla="*/ 2841106 w 3238248"/>
                <a:gd name="connsiteY35" fmla="*/ 1985813 h 2647458"/>
                <a:gd name="connsiteX36" fmla="*/ 2841106 w 3238248"/>
                <a:gd name="connsiteY36" fmla="*/ 1704762 h 2647458"/>
                <a:gd name="connsiteX37" fmla="*/ 2701471 w 3238248"/>
                <a:gd name="connsiteY37" fmla="*/ 1565127 h 2647458"/>
                <a:gd name="connsiteX38" fmla="*/ 1682431 w 3238248"/>
                <a:gd name="connsiteY38" fmla="*/ 1565127 h 2647458"/>
                <a:gd name="connsiteX39" fmla="*/ 1682431 w 3238248"/>
                <a:gd name="connsiteY39" fmla="*/ 1985813 h 2647458"/>
                <a:gd name="connsiteX40" fmla="*/ 1953001 w 3238248"/>
                <a:gd name="connsiteY40" fmla="*/ 2313606 h 2647458"/>
                <a:gd name="connsiteX41" fmla="*/ 1619141 w 3238248"/>
                <a:gd name="connsiteY41" fmla="*/ 2647458 h 2647458"/>
                <a:gd name="connsiteX42" fmla="*/ 1285255 w 3238248"/>
                <a:gd name="connsiteY42" fmla="*/ 2313572 h 2647458"/>
                <a:gd name="connsiteX43" fmla="*/ 1555851 w 3238248"/>
                <a:gd name="connsiteY43" fmla="*/ 1985813 h 2647458"/>
                <a:gd name="connsiteX44" fmla="*/ 1555851 w 3238248"/>
                <a:gd name="connsiteY44" fmla="*/ 1565127 h 2647458"/>
                <a:gd name="connsiteX45" fmla="*/ 536813 w 3238248"/>
                <a:gd name="connsiteY45" fmla="*/ 1565127 h 2647458"/>
                <a:gd name="connsiteX46" fmla="*/ 397147 w 3238248"/>
                <a:gd name="connsiteY46" fmla="*/ 1704762 h 2647458"/>
                <a:gd name="connsiteX47" fmla="*/ 397147 w 3238248"/>
                <a:gd name="connsiteY47" fmla="*/ 1985813 h 2647458"/>
                <a:gd name="connsiteX48" fmla="*/ 667745 w 3238248"/>
                <a:gd name="connsiteY48" fmla="*/ 2313572 h 2647458"/>
                <a:gd name="connsiteX49" fmla="*/ 333856 w 3238248"/>
                <a:gd name="connsiteY49" fmla="*/ 2647458 h 2647458"/>
                <a:gd name="connsiteX50" fmla="*/ 0 w 3238248"/>
                <a:gd name="connsiteY50" fmla="*/ 2313572 h 2647458"/>
                <a:gd name="connsiteX51" fmla="*/ 270566 w 3238248"/>
                <a:gd name="connsiteY51" fmla="*/ 1985813 h 2647458"/>
                <a:gd name="connsiteX52" fmla="*/ 270566 w 3238248"/>
                <a:gd name="connsiteY52" fmla="*/ 1704762 h 2647458"/>
                <a:gd name="connsiteX53" fmla="*/ 536813 w 3238248"/>
                <a:gd name="connsiteY53" fmla="*/ 1438547 h 2647458"/>
                <a:gd name="connsiteX54" fmla="*/ 1555851 w 3238248"/>
                <a:gd name="connsiteY54" fmla="*/ 1438547 h 2647458"/>
                <a:gd name="connsiteX55" fmla="*/ 1555851 w 3238248"/>
                <a:gd name="connsiteY55" fmla="*/ 678474 h 2647458"/>
                <a:gd name="connsiteX56" fmla="*/ 1550113 w 3238248"/>
                <a:gd name="connsiteY56" fmla="*/ 677895 h 2647458"/>
                <a:gd name="connsiteX57" fmla="*/ 1276698 w 3238248"/>
                <a:gd name="connsiteY57" fmla="*/ 342426 h 2647458"/>
                <a:gd name="connsiteX58" fmla="*/ 1619124 w 3238248"/>
                <a:gd name="connsiteY58" fmla="*/ 0 h 264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38248" h="2647458">
                  <a:moveTo>
                    <a:pt x="2904396" y="2106293"/>
                  </a:moveTo>
                  <a:cubicBezTo>
                    <a:pt x="2790111" y="2106293"/>
                    <a:pt x="2697116" y="2199287"/>
                    <a:pt x="2697116" y="2313606"/>
                  </a:cubicBezTo>
                  <a:cubicBezTo>
                    <a:pt x="2697116" y="2427883"/>
                    <a:pt x="2790111" y="2520878"/>
                    <a:pt x="2904396" y="2520878"/>
                  </a:cubicBezTo>
                  <a:cubicBezTo>
                    <a:pt x="3018715" y="2520878"/>
                    <a:pt x="3111701" y="2427883"/>
                    <a:pt x="3111701" y="2313606"/>
                  </a:cubicBezTo>
                  <a:cubicBezTo>
                    <a:pt x="3111701" y="2199287"/>
                    <a:pt x="3018715" y="2106293"/>
                    <a:pt x="2904396" y="2106293"/>
                  </a:cubicBezTo>
                  <a:close/>
                  <a:moveTo>
                    <a:pt x="1619141" y="2106293"/>
                  </a:moveTo>
                  <a:cubicBezTo>
                    <a:pt x="1504822" y="2106293"/>
                    <a:pt x="1411836" y="2199287"/>
                    <a:pt x="1411836" y="2313606"/>
                  </a:cubicBezTo>
                  <a:cubicBezTo>
                    <a:pt x="1411836" y="2427883"/>
                    <a:pt x="1504822" y="2520878"/>
                    <a:pt x="1619141" y="2520878"/>
                  </a:cubicBezTo>
                  <a:cubicBezTo>
                    <a:pt x="1733426" y="2520878"/>
                    <a:pt x="1826420" y="2427883"/>
                    <a:pt x="1826420" y="2313606"/>
                  </a:cubicBezTo>
                  <a:cubicBezTo>
                    <a:pt x="1826420" y="2199287"/>
                    <a:pt x="1733426" y="2106293"/>
                    <a:pt x="1619141" y="2106293"/>
                  </a:cubicBezTo>
                  <a:close/>
                  <a:moveTo>
                    <a:pt x="333856" y="2106293"/>
                  </a:moveTo>
                  <a:cubicBezTo>
                    <a:pt x="219571" y="2106293"/>
                    <a:pt x="126581" y="2199287"/>
                    <a:pt x="126581" y="2313606"/>
                  </a:cubicBezTo>
                  <a:cubicBezTo>
                    <a:pt x="126581" y="2427883"/>
                    <a:pt x="219571" y="2520878"/>
                    <a:pt x="333856" y="2520878"/>
                  </a:cubicBezTo>
                  <a:cubicBezTo>
                    <a:pt x="448174" y="2520878"/>
                    <a:pt x="541165" y="2427883"/>
                    <a:pt x="541165" y="2313606"/>
                  </a:cubicBezTo>
                  <a:cubicBezTo>
                    <a:pt x="541165" y="2199287"/>
                    <a:pt x="448141" y="2106293"/>
                    <a:pt x="333856" y="2106293"/>
                  </a:cubicBezTo>
                  <a:close/>
                  <a:moveTo>
                    <a:pt x="1619124" y="123801"/>
                  </a:moveTo>
                  <a:cubicBezTo>
                    <a:pt x="1498381" y="123801"/>
                    <a:pt x="1400499" y="221683"/>
                    <a:pt x="1400499" y="342426"/>
                  </a:cubicBezTo>
                  <a:cubicBezTo>
                    <a:pt x="1400499" y="448076"/>
                    <a:pt x="1475440" y="536223"/>
                    <a:pt x="1575064" y="556609"/>
                  </a:cubicBezTo>
                  <a:lnTo>
                    <a:pt x="1612823" y="560416"/>
                  </a:lnTo>
                  <a:lnTo>
                    <a:pt x="1619141" y="559140"/>
                  </a:lnTo>
                  <a:lnTo>
                    <a:pt x="1625446" y="560414"/>
                  </a:lnTo>
                  <a:lnTo>
                    <a:pt x="1663185" y="556609"/>
                  </a:lnTo>
                  <a:cubicBezTo>
                    <a:pt x="1762808" y="536223"/>
                    <a:pt x="1837749" y="448076"/>
                    <a:pt x="1837749" y="342426"/>
                  </a:cubicBezTo>
                  <a:cubicBezTo>
                    <a:pt x="1837749" y="221683"/>
                    <a:pt x="1739867" y="123801"/>
                    <a:pt x="1619124" y="123801"/>
                  </a:cubicBezTo>
                  <a:close/>
                  <a:moveTo>
                    <a:pt x="1619124" y="0"/>
                  </a:moveTo>
                  <a:cubicBezTo>
                    <a:pt x="1808241" y="0"/>
                    <a:pt x="1961550" y="153309"/>
                    <a:pt x="1961550" y="342426"/>
                  </a:cubicBezTo>
                  <a:cubicBezTo>
                    <a:pt x="1961550" y="507904"/>
                    <a:pt x="1844173" y="645965"/>
                    <a:pt x="1688135" y="677895"/>
                  </a:cubicBezTo>
                  <a:lnTo>
                    <a:pt x="1682431" y="678470"/>
                  </a:lnTo>
                  <a:lnTo>
                    <a:pt x="1682431" y="1438547"/>
                  </a:lnTo>
                  <a:lnTo>
                    <a:pt x="2701471" y="1438547"/>
                  </a:lnTo>
                  <a:cubicBezTo>
                    <a:pt x="2848254" y="1438547"/>
                    <a:pt x="2967686" y="1557980"/>
                    <a:pt x="2967686" y="1704762"/>
                  </a:cubicBezTo>
                  <a:lnTo>
                    <a:pt x="2967686" y="1985813"/>
                  </a:lnTo>
                  <a:cubicBezTo>
                    <a:pt x="3121625" y="2015475"/>
                    <a:pt x="3238281" y="2151127"/>
                    <a:pt x="3238248" y="2313606"/>
                  </a:cubicBezTo>
                  <a:cubicBezTo>
                    <a:pt x="3238248" y="2497671"/>
                    <a:pt x="3088495" y="2647458"/>
                    <a:pt x="2904396" y="2647458"/>
                  </a:cubicBezTo>
                  <a:cubicBezTo>
                    <a:pt x="2720289" y="2647458"/>
                    <a:pt x="2570502" y="2497705"/>
                    <a:pt x="2570502" y="2313606"/>
                  </a:cubicBezTo>
                  <a:cubicBezTo>
                    <a:pt x="2570502" y="2151127"/>
                    <a:pt x="2687167" y="2015475"/>
                    <a:pt x="2841106" y="1985813"/>
                  </a:cubicBezTo>
                  <a:lnTo>
                    <a:pt x="2841106" y="1704762"/>
                  </a:lnTo>
                  <a:cubicBezTo>
                    <a:pt x="2841106" y="1627759"/>
                    <a:pt x="2778474" y="1565127"/>
                    <a:pt x="2701471" y="1565127"/>
                  </a:cubicBezTo>
                  <a:lnTo>
                    <a:pt x="1682431" y="1565127"/>
                  </a:lnTo>
                  <a:lnTo>
                    <a:pt x="1682431" y="1985813"/>
                  </a:lnTo>
                  <a:cubicBezTo>
                    <a:pt x="1836336" y="2015475"/>
                    <a:pt x="1953001" y="2151127"/>
                    <a:pt x="1953001" y="2313606"/>
                  </a:cubicBezTo>
                  <a:cubicBezTo>
                    <a:pt x="1953001" y="2497671"/>
                    <a:pt x="1803248" y="2647458"/>
                    <a:pt x="1619141" y="2647458"/>
                  </a:cubicBezTo>
                  <a:cubicBezTo>
                    <a:pt x="1435042" y="2647458"/>
                    <a:pt x="1285255" y="2497671"/>
                    <a:pt x="1285255" y="2313572"/>
                  </a:cubicBezTo>
                  <a:cubicBezTo>
                    <a:pt x="1285255" y="2151127"/>
                    <a:pt x="1401912" y="2015475"/>
                    <a:pt x="1555851" y="1985813"/>
                  </a:cubicBezTo>
                  <a:lnTo>
                    <a:pt x="1555851" y="1565127"/>
                  </a:lnTo>
                  <a:lnTo>
                    <a:pt x="536813" y="1565127"/>
                  </a:lnTo>
                  <a:cubicBezTo>
                    <a:pt x="459810" y="1565127"/>
                    <a:pt x="397147" y="1627759"/>
                    <a:pt x="397147" y="1704762"/>
                  </a:cubicBezTo>
                  <a:lnTo>
                    <a:pt x="397147" y="1985813"/>
                  </a:lnTo>
                  <a:cubicBezTo>
                    <a:pt x="551087" y="2015475"/>
                    <a:pt x="667745" y="2151127"/>
                    <a:pt x="667745" y="2313572"/>
                  </a:cubicBezTo>
                  <a:cubicBezTo>
                    <a:pt x="667745" y="2497671"/>
                    <a:pt x="517958" y="2647458"/>
                    <a:pt x="333856" y="2647458"/>
                  </a:cubicBezTo>
                  <a:cubicBezTo>
                    <a:pt x="149787" y="2647458"/>
                    <a:pt x="0" y="2497671"/>
                    <a:pt x="0" y="2313572"/>
                  </a:cubicBezTo>
                  <a:cubicBezTo>
                    <a:pt x="0" y="2151127"/>
                    <a:pt x="116658" y="2015475"/>
                    <a:pt x="270566" y="1985813"/>
                  </a:cubicBezTo>
                  <a:lnTo>
                    <a:pt x="270566" y="1704762"/>
                  </a:lnTo>
                  <a:cubicBezTo>
                    <a:pt x="270566" y="1557980"/>
                    <a:pt x="389993" y="1438547"/>
                    <a:pt x="536813" y="1438547"/>
                  </a:cubicBezTo>
                  <a:lnTo>
                    <a:pt x="1555851" y="1438547"/>
                  </a:lnTo>
                  <a:lnTo>
                    <a:pt x="1555851" y="678474"/>
                  </a:lnTo>
                  <a:lnTo>
                    <a:pt x="1550113" y="677895"/>
                  </a:lnTo>
                  <a:cubicBezTo>
                    <a:pt x="1394075" y="645965"/>
                    <a:pt x="1276698" y="507904"/>
                    <a:pt x="1276698" y="342426"/>
                  </a:cubicBezTo>
                  <a:cubicBezTo>
                    <a:pt x="1276698" y="153309"/>
                    <a:pt x="1430007" y="0"/>
                    <a:pt x="1619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1A22400-B14A-4BA0-8E48-9B4694B3305C}"/>
              </a:ext>
            </a:extLst>
          </p:cNvPr>
          <p:cNvGrpSpPr/>
          <p:nvPr/>
        </p:nvGrpSpPr>
        <p:grpSpPr>
          <a:xfrm>
            <a:off x="3095583" y="5456518"/>
            <a:ext cx="360000" cy="360000"/>
            <a:chOff x="688465" y="4597620"/>
            <a:chExt cx="540000" cy="540000"/>
          </a:xfrm>
        </p:grpSpPr>
        <p:sp>
          <p:nvSpPr>
            <p:cNvPr id="19" name="Oval 39">
              <a:extLst>
                <a:ext uri="{FF2B5EF4-FFF2-40B4-BE49-F238E27FC236}">
                  <a16:creationId xmlns:a16="http://schemas.microsoft.com/office/drawing/2014/main" id="{8F38379C-723E-49A8-AA3E-F834691AC426}"/>
                </a:ext>
              </a:extLst>
            </p:cNvPr>
            <p:cNvSpPr/>
            <p:nvPr/>
          </p:nvSpPr>
          <p:spPr>
            <a:xfrm>
              <a:off x="688465" y="4597620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40">
              <a:extLst>
                <a:ext uri="{FF2B5EF4-FFF2-40B4-BE49-F238E27FC236}">
                  <a16:creationId xmlns:a16="http://schemas.microsoft.com/office/drawing/2014/main" id="{3B60E5A2-A817-48D4-BD0A-B1E50F3156FC}"/>
                </a:ext>
              </a:extLst>
            </p:cNvPr>
            <p:cNvSpPr/>
            <p:nvPr/>
          </p:nvSpPr>
          <p:spPr>
            <a:xfrm>
              <a:off x="796433" y="4662453"/>
              <a:ext cx="396000" cy="396000"/>
            </a:xfrm>
            <a:custGeom>
              <a:avLst/>
              <a:gdLst>
                <a:gd name="connsiteX0" fmla="*/ 1037871 w 2237359"/>
                <a:gd name="connsiteY0" fmla="*/ 1408723 h 2237354"/>
                <a:gd name="connsiteX1" fmla="*/ 1037871 w 2237359"/>
                <a:gd name="connsiteY1" fmla="*/ 2019836 h 2237354"/>
                <a:gd name="connsiteX2" fmla="*/ 1234514 w 2237359"/>
                <a:gd name="connsiteY2" fmla="*/ 2019836 h 2237354"/>
                <a:gd name="connsiteX3" fmla="*/ 1234514 w 2237359"/>
                <a:gd name="connsiteY3" fmla="*/ 1452303 h 2237354"/>
                <a:gd name="connsiteX4" fmla="*/ 1037871 w 2237359"/>
                <a:gd name="connsiteY4" fmla="*/ 1408723 h 2237354"/>
                <a:gd name="connsiteX5" fmla="*/ 207568 w 2237359"/>
                <a:gd name="connsiteY5" fmla="*/ 1377364 h 2237354"/>
                <a:gd name="connsiteX6" fmla="*/ 207568 w 2237359"/>
                <a:gd name="connsiteY6" fmla="*/ 2019818 h 2237354"/>
                <a:gd name="connsiteX7" fmla="*/ 404228 w 2237359"/>
                <a:gd name="connsiteY7" fmla="*/ 2019818 h 2237354"/>
                <a:gd name="connsiteX8" fmla="*/ 404228 w 2237359"/>
                <a:gd name="connsiteY8" fmla="*/ 1377364 h 2237354"/>
                <a:gd name="connsiteX9" fmla="*/ 174794 w 2237359"/>
                <a:gd name="connsiteY9" fmla="*/ 1311799 h 2237354"/>
                <a:gd name="connsiteX10" fmla="*/ 437002 w 2237359"/>
                <a:gd name="connsiteY10" fmla="*/ 1311799 h 2237354"/>
                <a:gd name="connsiteX11" fmla="*/ 469776 w 2237359"/>
                <a:gd name="connsiteY11" fmla="*/ 1344573 h 2237354"/>
                <a:gd name="connsiteX12" fmla="*/ 469776 w 2237359"/>
                <a:gd name="connsiteY12" fmla="*/ 2052610 h 2237354"/>
                <a:gd name="connsiteX13" fmla="*/ 437002 w 2237359"/>
                <a:gd name="connsiteY13" fmla="*/ 2085383 h 2237354"/>
                <a:gd name="connsiteX14" fmla="*/ 174794 w 2237359"/>
                <a:gd name="connsiteY14" fmla="*/ 2085383 h 2237354"/>
                <a:gd name="connsiteX15" fmla="*/ 142020 w 2237359"/>
                <a:gd name="connsiteY15" fmla="*/ 2052610 h 2237354"/>
                <a:gd name="connsiteX16" fmla="*/ 142020 w 2237359"/>
                <a:gd name="connsiteY16" fmla="*/ 1344573 h 2237354"/>
                <a:gd name="connsiteX17" fmla="*/ 174794 w 2237359"/>
                <a:gd name="connsiteY17" fmla="*/ 1311799 h 2237354"/>
                <a:gd name="connsiteX18" fmla="*/ 1830262 w 2237359"/>
                <a:gd name="connsiteY18" fmla="*/ 1218176 h 2237354"/>
                <a:gd name="connsiteX19" fmla="*/ 1807609 w 2237359"/>
                <a:gd name="connsiteY19" fmla="*/ 1241900 h 2237354"/>
                <a:gd name="connsiteX20" fmla="*/ 1783885 w 2237359"/>
                <a:gd name="connsiteY20" fmla="*/ 1264536 h 2237354"/>
                <a:gd name="connsiteX21" fmla="*/ 2115905 w 2237359"/>
                <a:gd name="connsiteY21" fmla="*/ 1596573 h 2237354"/>
                <a:gd name="connsiteX22" fmla="*/ 2139087 w 2237359"/>
                <a:gd name="connsiteY22" fmla="*/ 1606187 h 2237354"/>
                <a:gd name="connsiteX23" fmla="*/ 2162282 w 2237359"/>
                <a:gd name="connsiteY23" fmla="*/ 1596573 h 2237354"/>
                <a:gd name="connsiteX24" fmla="*/ 2162252 w 2237359"/>
                <a:gd name="connsiteY24" fmla="*/ 1550231 h 2237354"/>
                <a:gd name="connsiteX25" fmla="*/ 618349 w 2237359"/>
                <a:gd name="connsiteY25" fmla="*/ 1115140 h 2237354"/>
                <a:gd name="connsiteX26" fmla="*/ 618349 w 2237359"/>
                <a:gd name="connsiteY26" fmla="*/ 2019836 h 2237354"/>
                <a:gd name="connsiteX27" fmla="*/ 814992 w 2237359"/>
                <a:gd name="connsiteY27" fmla="*/ 2019836 h 2237354"/>
                <a:gd name="connsiteX28" fmla="*/ 814992 w 2237359"/>
                <a:gd name="connsiteY28" fmla="*/ 1275819 h 2237354"/>
                <a:gd name="connsiteX29" fmla="*/ 778635 w 2237359"/>
                <a:gd name="connsiteY29" fmla="*/ 1241900 h 2237354"/>
                <a:gd name="connsiteX30" fmla="*/ 677395 w 2237359"/>
                <a:gd name="connsiteY30" fmla="*/ 1115140 h 2237354"/>
                <a:gd name="connsiteX31" fmla="*/ 227232 w 2237359"/>
                <a:gd name="connsiteY31" fmla="*/ 852901 h 2237354"/>
                <a:gd name="connsiteX32" fmla="*/ 472301 w 2237359"/>
                <a:gd name="connsiteY32" fmla="*/ 852901 h 2237354"/>
                <a:gd name="connsiteX33" fmla="*/ 505075 w 2237359"/>
                <a:gd name="connsiteY33" fmla="*/ 885676 h 2237354"/>
                <a:gd name="connsiteX34" fmla="*/ 472301 w 2237359"/>
                <a:gd name="connsiteY34" fmla="*/ 918467 h 2237354"/>
                <a:gd name="connsiteX35" fmla="*/ 227232 w 2237359"/>
                <a:gd name="connsiteY35" fmla="*/ 918467 h 2237354"/>
                <a:gd name="connsiteX36" fmla="*/ 194458 w 2237359"/>
                <a:gd name="connsiteY36" fmla="*/ 885676 h 2237354"/>
                <a:gd name="connsiteX37" fmla="*/ 227232 w 2237359"/>
                <a:gd name="connsiteY37" fmla="*/ 852901 h 2237354"/>
                <a:gd name="connsiteX38" fmla="*/ 32774 w 2237359"/>
                <a:gd name="connsiteY38" fmla="*/ 527038 h 2237354"/>
                <a:gd name="connsiteX39" fmla="*/ 65548 w 2237359"/>
                <a:gd name="connsiteY39" fmla="*/ 559812 h 2237354"/>
                <a:gd name="connsiteX40" fmla="*/ 65548 w 2237359"/>
                <a:gd name="connsiteY40" fmla="*/ 2171806 h 2237354"/>
                <a:gd name="connsiteX41" fmla="*/ 1376534 w 2237359"/>
                <a:gd name="connsiteY41" fmla="*/ 2171806 h 2237354"/>
                <a:gd name="connsiteX42" fmla="*/ 1376534 w 2237359"/>
                <a:gd name="connsiteY42" fmla="*/ 2097501 h 2237354"/>
                <a:gd name="connsiteX43" fmla="*/ 1409308 w 2237359"/>
                <a:gd name="connsiteY43" fmla="*/ 2064728 h 2237354"/>
                <a:gd name="connsiteX44" fmla="*/ 1442082 w 2237359"/>
                <a:gd name="connsiteY44" fmla="*/ 2097501 h 2237354"/>
                <a:gd name="connsiteX45" fmla="*/ 1442082 w 2237359"/>
                <a:gd name="connsiteY45" fmla="*/ 2204580 h 2237354"/>
                <a:gd name="connsiteX46" fmla="*/ 1409308 w 2237359"/>
                <a:gd name="connsiteY46" fmla="*/ 2237354 h 2237354"/>
                <a:gd name="connsiteX47" fmla="*/ 32774 w 2237359"/>
                <a:gd name="connsiteY47" fmla="*/ 2237354 h 2237354"/>
                <a:gd name="connsiteX48" fmla="*/ 0 w 2237359"/>
                <a:gd name="connsiteY48" fmla="*/ 2204580 h 2237354"/>
                <a:gd name="connsiteX49" fmla="*/ 0 w 2237359"/>
                <a:gd name="connsiteY49" fmla="*/ 559812 h 2237354"/>
                <a:gd name="connsiteX50" fmla="*/ 32774 w 2237359"/>
                <a:gd name="connsiteY50" fmla="*/ 527038 h 2237354"/>
                <a:gd name="connsiteX51" fmla="*/ 1293130 w 2237359"/>
                <a:gd name="connsiteY51" fmla="*/ 196571 h 2237354"/>
                <a:gd name="connsiteX52" fmla="*/ 917700 w 2237359"/>
                <a:gd name="connsiteY52" fmla="*/ 351853 h 2237354"/>
                <a:gd name="connsiteX53" fmla="*/ 762436 w 2237359"/>
                <a:gd name="connsiteY53" fmla="*/ 727351 h 2237354"/>
                <a:gd name="connsiteX54" fmla="*/ 917700 w 2237359"/>
                <a:gd name="connsiteY54" fmla="*/ 1102833 h 2237354"/>
                <a:gd name="connsiteX55" fmla="*/ 1293130 w 2237359"/>
                <a:gd name="connsiteY55" fmla="*/ 1258098 h 2237354"/>
                <a:gd name="connsiteX56" fmla="*/ 1668560 w 2237359"/>
                <a:gd name="connsiteY56" fmla="*/ 1102833 h 2237354"/>
                <a:gd name="connsiteX57" fmla="*/ 1823808 w 2237359"/>
                <a:gd name="connsiteY57" fmla="*/ 727351 h 2237354"/>
                <a:gd name="connsiteX58" fmla="*/ 1668560 w 2237359"/>
                <a:gd name="connsiteY58" fmla="*/ 351853 h 2237354"/>
                <a:gd name="connsiteX59" fmla="*/ 1293130 w 2237359"/>
                <a:gd name="connsiteY59" fmla="*/ 196571 h 2237354"/>
                <a:gd name="connsiteX60" fmla="*/ 1293130 w 2237359"/>
                <a:gd name="connsiteY60" fmla="*/ 131040 h 2237354"/>
                <a:gd name="connsiteX61" fmla="*/ 1714920 w 2237359"/>
                <a:gd name="connsiteY61" fmla="*/ 305509 h 2237354"/>
                <a:gd name="connsiteX62" fmla="*/ 1889355 w 2237359"/>
                <a:gd name="connsiteY62" fmla="*/ 727351 h 2237354"/>
                <a:gd name="connsiteX63" fmla="*/ 1714920 w 2237359"/>
                <a:gd name="connsiteY63" fmla="*/ 1149193 h 2237354"/>
                <a:gd name="connsiteX64" fmla="*/ 1293130 w 2237359"/>
                <a:gd name="connsiteY64" fmla="*/ 1323663 h 2237354"/>
                <a:gd name="connsiteX65" fmla="*/ 871336 w 2237359"/>
                <a:gd name="connsiteY65" fmla="*/ 1149193 h 2237354"/>
                <a:gd name="connsiteX66" fmla="*/ 696888 w 2237359"/>
                <a:gd name="connsiteY66" fmla="*/ 727351 h 2237354"/>
                <a:gd name="connsiteX67" fmla="*/ 871336 w 2237359"/>
                <a:gd name="connsiteY67" fmla="*/ 305509 h 2237354"/>
                <a:gd name="connsiteX68" fmla="*/ 1293130 w 2237359"/>
                <a:gd name="connsiteY68" fmla="*/ 131040 h 2237354"/>
                <a:gd name="connsiteX69" fmla="*/ 1293120 w 2237359"/>
                <a:gd name="connsiteY69" fmla="*/ 0 h 2237354"/>
                <a:gd name="connsiteX70" fmla="*/ 1807609 w 2237359"/>
                <a:gd name="connsiteY70" fmla="*/ 212786 h 2237354"/>
                <a:gd name="connsiteX71" fmla="*/ 1809488 w 2237359"/>
                <a:gd name="connsiteY71" fmla="*/ 214681 h 2237354"/>
                <a:gd name="connsiteX72" fmla="*/ 1809318 w 2237359"/>
                <a:gd name="connsiteY72" fmla="*/ 261025 h 2237354"/>
                <a:gd name="connsiteX73" fmla="*/ 1762971 w 2237359"/>
                <a:gd name="connsiteY73" fmla="*/ 260872 h 2237354"/>
                <a:gd name="connsiteX74" fmla="*/ 1761179 w 2237359"/>
                <a:gd name="connsiteY74" fmla="*/ 259062 h 2237354"/>
                <a:gd name="connsiteX75" fmla="*/ 824994 w 2237359"/>
                <a:gd name="connsiteY75" fmla="*/ 259148 h 2237354"/>
                <a:gd name="connsiteX76" fmla="*/ 824994 w 2237359"/>
                <a:gd name="connsiteY76" fmla="*/ 1195540 h 2237354"/>
                <a:gd name="connsiteX77" fmla="*/ 1761267 w 2237359"/>
                <a:gd name="connsiteY77" fmla="*/ 1195540 h 2237354"/>
                <a:gd name="connsiteX78" fmla="*/ 1846785 w 2237359"/>
                <a:gd name="connsiteY78" fmla="*/ 364041 h 2237354"/>
                <a:gd name="connsiteX79" fmla="*/ 1856158 w 2237359"/>
                <a:gd name="connsiteY79" fmla="*/ 318636 h 2237354"/>
                <a:gd name="connsiteX80" fmla="*/ 1901543 w 2237359"/>
                <a:gd name="connsiteY80" fmla="*/ 328007 h 2237354"/>
                <a:gd name="connsiteX81" fmla="*/ 2017344 w 2237359"/>
                <a:gd name="connsiteY81" fmla="*/ 797715 h 2237354"/>
                <a:gd name="connsiteX82" fmla="*/ 1872387 w 2237359"/>
                <a:gd name="connsiteY82" fmla="*/ 1167595 h 2237354"/>
                <a:gd name="connsiteX83" fmla="*/ 2208629 w 2237359"/>
                <a:gd name="connsiteY83" fmla="*/ 1503885 h 2237354"/>
                <a:gd name="connsiteX84" fmla="*/ 2208611 w 2237359"/>
                <a:gd name="connsiteY84" fmla="*/ 1642937 h 2237354"/>
                <a:gd name="connsiteX85" fmla="*/ 2139070 w 2237359"/>
                <a:gd name="connsiteY85" fmla="*/ 1671748 h 2237354"/>
                <a:gd name="connsiteX86" fmla="*/ 2069528 w 2237359"/>
                <a:gd name="connsiteY86" fmla="*/ 1642937 h 2237354"/>
                <a:gd name="connsiteX87" fmla="*/ 1733357 w 2237359"/>
                <a:gd name="connsiteY87" fmla="*/ 1306713 h 2237354"/>
                <a:gd name="connsiteX88" fmla="*/ 1442081 w 2237359"/>
                <a:gd name="connsiteY88" fmla="*/ 1439364 h 2237354"/>
                <a:gd name="connsiteX89" fmla="*/ 1442081 w 2237359"/>
                <a:gd name="connsiteY89" fmla="*/ 1956180 h 2237354"/>
                <a:gd name="connsiteX90" fmla="*/ 1409307 w 2237359"/>
                <a:gd name="connsiteY90" fmla="*/ 1988971 h 2237354"/>
                <a:gd name="connsiteX91" fmla="*/ 1376533 w 2237359"/>
                <a:gd name="connsiteY91" fmla="*/ 1956180 h 2237354"/>
                <a:gd name="connsiteX92" fmla="*/ 1376533 w 2237359"/>
                <a:gd name="connsiteY92" fmla="*/ 1449913 h 2237354"/>
                <a:gd name="connsiteX93" fmla="*/ 1300044 w 2237359"/>
                <a:gd name="connsiteY93" fmla="*/ 1454624 h 2237354"/>
                <a:gd name="connsiteX94" fmla="*/ 1300044 w 2237359"/>
                <a:gd name="connsiteY94" fmla="*/ 2052609 h 2237354"/>
                <a:gd name="connsiteX95" fmla="*/ 1267270 w 2237359"/>
                <a:gd name="connsiteY95" fmla="*/ 2085401 h 2237354"/>
                <a:gd name="connsiteX96" fmla="*/ 1005080 w 2237359"/>
                <a:gd name="connsiteY96" fmla="*/ 2085401 h 2237354"/>
                <a:gd name="connsiteX97" fmla="*/ 972306 w 2237359"/>
                <a:gd name="connsiteY97" fmla="*/ 2052609 h 2237354"/>
                <a:gd name="connsiteX98" fmla="*/ 972306 w 2237359"/>
                <a:gd name="connsiteY98" fmla="*/ 1380524 h 2237354"/>
                <a:gd name="connsiteX99" fmla="*/ 880539 w 2237359"/>
                <a:gd name="connsiteY99" fmla="*/ 1326788 h 2237354"/>
                <a:gd name="connsiteX100" fmla="*/ 880539 w 2237359"/>
                <a:gd name="connsiteY100" fmla="*/ 2052609 h 2237354"/>
                <a:gd name="connsiteX101" fmla="*/ 847766 w 2237359"/>
                <a:gd name="connsiteY101" fmla="*/ 2085401 h 2237354"/>
                <a:gd name="connsiteX102" fmla="*/ 585576 w 2237359"/>
                <a:gd name="connsiteY102" fmla="*/ 2085401 h 2237354"/>
                <a:gd name="connsiteX103" fmla="*/ 552802 w 2237359"/>
                <a:gd name="connsiteY103" fmla="*/ 2052609 h 2237354"/>
                <a:gd name="connsiteX104" fmla="*/ 552802 w 2237359"/>
                <a:gd name="connsiteY104" fmla="*/ 1082366 h 2237354"/>
                <a:gd name="connsiteX105" fmla="*/ 585576 w 2237359"/>
                <a:gd name="connsiteY105" fmla="*/ 1049579 h 2237354"/>
                <a:gd name="connsiteX106" fmla="*/ 640692 w 2237359"/>
                <a:gd name="connsiteY106" fmla="*/ 1049579 h 2237354"/>
                <a:gd name="connsiteX107" fmla="*/ 567327 w 2237359"/>
                <a:gd name="connsiteY107" fmla="*/ 772759 h 2237354"/>
                <a:gd name="connsiteX108" fmla="*/ 227231 w 2237359"/>
                <a:gd name="connsiteY108" fmla="*/ 772759 h 2237354"/>
                <a:gd name="connsiteX109" fmla="*/ 194458 w 2237359"/>
                <a:gd name="connsiteY109" fmla="*/ 739985 h 2237354"/>
                <a:gd name="connsiteX110" fmla="*/ 227231 w 2237359"/>
                <a:gd name="connsiteY110" fmla="*/ 707194 h 2237354"/>
                <a:gd name="connsiteX111" fmla="*/ 566182 w 2237359"/>
                <a:gd name="connsiteY111" fmla="*/ 707194 h 2237354"/>
                <a:gd name="connsiteX112" fmla="*/ 572789 w 2237359"/>
                <a:gd name="connsiteY112" fmla="*/ 627086 h 2237354"/>
                <a:gd name="connsiteX113" fmla="*/ 227231 w 2237359"/>
                <a:gd name="connsiteY113" fmla="*/ 627086 h 2237354"/>
                <a:gd name="connsiteX114" fmla="*/ 194458 w 2237359"/>
                <a:gd name="connsiteY114" fmla="*/ 594312 h 2237354"/>
                <a:gd name="connsiteX115" fmla="*/ 227231 w 2237359"/>
                <a:gd name="connsiteY115" fmla="*/ 561537 h 2237354"/>
                <a:gd name="connsiteX116" fmla="*/ 584911 w 2237359"/>
                <a:gd name="connsiteY116" fmla="*/ 561537 h 2237354"/>
                <a:gd name="connsiteX117" fmla="*/ 608430 w 2237359"/>
                <a:gd name="connsiteY117" fmla="*/ 481412 h 2237354"/>
                <a:gd name="connsiteX118" fmla="*/ 227231 w 2237359"/>
                <a:gd name="connsiteY118" fmla="*/ 481412 h 2237354"/>
                <a:gd name="connsiteX119" fmla="*/ 194458 w 2237359"/>
                <a:gd name="connsiteY119" fmla="*/ 448638 h 2237354"/>
                <a:gd name="connsiteX120" fmla="*/ 227231 w 2237359"/>
                <a:gd name="connsiteY120" fmla="*/ 415864 h 2237354"/>
                <a:gd name="connsiteX121" fmla="*/ 635553 w 2237359"/>
                <a:gd name="connsiteY121" fmla="*/ 415864 h 2237354"/>
                <a:gd name="connsiteX122" fmla="*/ 700179 w 2237359"/>
                <a:gd name="connsiteY122" fmla="*/ 305594 h 2237354"/>
                <a:gd name="connsiteX123" fmla="*/ 65548 w 2237359"/>
                <a:gd name="connsiteY123" fmla="*/ 305594 h 2237354"/>
                <a:gd name="connsiteX124" fmla="*/ 65548 w 2237359"/>
                <a:gd name="connsiteY124" fmla="*/ 417759 h 2237354"/>
                <a:gd name="connsiteX125" fmla="*/ 32774 w 2237359"/>
                <a:gd name="connsiteY125" fmla="*/ 450548 h 2237354"/>
                <a:gd name="connsiteX126" fmla="*/ 0 w 2237359"/>
                <a:gd name="connsiteY126" fmla="*/ 417759 h 2237354"/>
                <a:gd name="connsiteX127" fmla="*/ 0 w 2237359"/>
                <a:gd name="connsiteY127" fmla="*/ 272803 h 2237354"/>
                <a:gd name="connsiteX128" fmla="*/ 32774 w 2237359"/>
                <a:gd name="connsiteY128" fmla="*/ 240030 h 2237354"/>
                <a:gd name="connsiteX129" fmla="*/ 752757 w 2237359"/>
                <a:gd name="connsiteY129" fmla="*/ 240030 h 2237354"/>
                <a:gd name="connsiteX130" fmla="*/ 778635 w 2237359"/>
                <a:gd name="connsiteY130" fmla="*/ 212786 h 2237354"/>
                <a:gd name="connsiteX131" fmla="*/ 1293120 w 2237359"/>
                <a:gd name="connsiteY131" fmla="*/ 0 h 223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237359" h="2237354">
                  <a:moveTo>
                    <a:pt x="1037871" y="1408723"/>
                  </a:moveTo>
                  <a:lnTo>
                    <a:pt x="1037871" y="2019836"/>
                  </a:lnTo>
                  <a:lnTo>
                    <a:pt x="1234514" y="2019836"/>
                  </a:lnTo>
                  <a:lnTo>
                    <a:pt x="1234514" y="1452303"/>
                  </a:lnTo>
                  <a:cubicBezTo>
                    <a:pt x="1167668" y="1446941"/>
                    <a:pt x="1101439" y="1432433"/>
                    <a:pt x="1037871" y="1408723"/>
                  </a:cubicBezTo>
                  <a:close/>
                  <a:moveTo>
                    <a:pt x="207568" y="1377364"/>
                  </a:moveTo>
                  <a:lnTo>
                    <a:pt x="207568" y="2019818"/>
                  </a:lnTo>
                  <a:lnTo>
                    <a:pt x="404228" y="2019818"/>
                  </a:lnTo>
                  <a:lnTo>
                    <a:pt x="404228" y="1377364"/>
                  </a:lnTo>
                  <a:close/>
                  <a:moveTo>
                    <a:pt x="174794" y="1311799"/>
                  </a:moveTo>
                  <a:lnTo>
                    <a:pt x="437002" y="1311799"/>
                  </a:lnTo>
                  <a:cubicBezTo>
                    <a:pt x="455098" y="1311799"/>
                    <a:pt x="469776" y="1326482"/>
                    <a:pt x="469776" y="1344573"/>
                  </a:cubicBezTo>
                  <a:lnTo>
                    <a:pt x="469776" y="2052610"/>
                  </a:lnTo>
                  <a:cubicBezTo>
                    <a:pt x="469776" y="2070701"/>
                    <a:pt x="455098" y="2085383"/>
                    <a:pt x="437002" y="2085383"/>
                  </a:cubicBezTo>
                  <a:lnTo>
                    <a:pt x="174794" y="2085383"/>
                  </a:lnTo>
                  <a:cubicBezTo>
                    <a:pt x="156700" y="2085383"/>
                    <a:pt x="142020" y="2070701"/>
                    <a:pt x="142020" y="2052610"/>
                  </a:cubicBezTo>
                  <a:lnTo>
                    <a:pt x="142020" y="1344573"/>
                  </a:lnTo>
                  <a:cubicBezTo>
                    <a:pt x="142020" y="1326482"/>
                    <a:pt x="156700" y="1311799"/>
                    <a:pt x="174794" y="1311799"/>
                  </a:cubicBezTo>
                  <a:close/>
                  <a:moveTo>
                    <a:pt x="1830262" y="1218176"/>
                  </a:moveTo>
                  <a:cubicBezTo>
                    <a:pt x="1822903" y="1226247"/>
                    <a:pt x="1815361" y="1234152"/>
                    <a:pt x="1807609" y="1241900"/>
                  </a:cubicBezTo>
                  <a:cubicBezTo>
                    <a:pt x="1799844" y="1249669"/>
                    <a:pt x="1791921" y="1257177"/>
                    <a:pt x="1783885" y="1264536"/>
                  </a:cubicBezTo>
                  <a:lnTo>
                    <a:pt x="2115905" y="1596573"/>
                  </a:lnTo>
                  <a:cubicBezTo>
                    <a:pt x="2122084" y="1602770"/>
                    <a:pt x="2130330" y="1606187"/>
                    <a:pt x="2139087" y="1606187"/>
                  </a:cubicBezTo>
                  <a:cubicBezTo>
                    <a:pt x="2147844" y="1606187"/>
                    <a:pt x="2156086" y="1602770"/>
                    <a:pt x="2162282" y="1596573"/>
                  </a:cubicBezTo>
                  <a:cubicBezTo>
                    <a:pt x="2175051" y="1583822"/>
                    <a:pt x="2175034" y="1563017"/>
                    <a:pt x="2162252" y="1550231"/>
                  </a:cubicBezTo>
                  <a:close/>
                  <a:moveTo>
                    <a:pt x="618349" y="1115140"/>
                  </a:moveTo>
                  <a:lnTo>
                    <a:pt x="618349" y="2019836"/>
                  </a:lnTo>
                  <a:lnTo>
                    <a:pt x="814992" y="2019836"/>
                  </a:lnTo>
                  <a:lnTo>
                    <a:pt x="814992" y="1275819"/>
                  </a:lnTo>
                  <a:cubicBezTo>
                    <a:pt x="802599" y="1264995"/>
                    <a:pt x="790447" y="1253712"/>
                    <a:pt x="778635" y="1241900"/>
                  </a:cubicBezTo>
                  <a:cubicBezTo>
                    <a:pt x="739477" y="1202724"/>
                    <a:pt x="705746" y="1160153"/>
                    <a:pt x="677395" y="1115140"/>
                  </a:cubicBezTo>
                  <a:close/>
                  <a:moveTo>
                    <a:pt x="227232" y="852901"/>
                  </a:moveTo>
                  <a:lnTo>
                    <a:pt x="472301" y="852901"/>
                  </a:lnTo>
                  <a:cubicBezTo>
                    <a:pt x="490414" y="852901"/>
                    <a:pt x="505075" y="867579"/>
                    <a:pt x="505075" y="885676"/>
                  </a:cubicBezTo>
                  <a:cubicBezTo>
                    <a:pt x="505075" y="903784"/>
                    <a:pt x="490414" y="918467"/>
                    <a:pt x="472301" y="918467"/>
                  </a:cubicBezTo>
                  <a:lnTo>
                    <a:pt x="227232" y="918467"/>
                  </a:lnTo>
                  <a:cubicBezTo>
                    <a:pt x="209138" y="918467"/>
                    <a:pt x="194458" y="903784"/>
                    <a:pt x="194458" y="885676"/>
                  </a:cubicBezTo>
                  <a:cubicBezTo>
                    <a:pt x="194458" y="867579"/>
                    <a:pt x="209138" y="852901"/>
                    <a:pt x="227232" y="852901"/>
                  </a:cubicBezTo>
                  <a:close/>
                  <a:moveTo>
                    <a:pt x="32774" y="527038"/>
                  </a:moveTo>
                  <a:cubicBezTo>
                    <a:pt x="50885" y="527038"/>
                    <a:pt x="65548" y="541703"/>
                    <a:pt x="65548" y="559812"/>
                  </a:cubicBezTo>
                  <a:lnTo>
                    <a:pt x="65548" y="2171806"/>
                  </a:lnTo>
                  <a:lnTo>
                    <a:pt x="1376534" y="2171806"/>
                  </a:lnTo>
                  <a:lnTo>
                    <a:pt x="1376534" y="2097501"/>
                  </a:lnTo>
                  <a:cubicBezTo>
                    <a:pt x="1376534" y="2079393"/>
                    <a:pt x="1391213" y="2064728"/>
                    <a:pt x="1409308" y="2064728"/>
                  </a:cubicBezTo>
                  <a:cubicBezTo>
                    <a:pt x="1427417" y="2064728"/>
                    <a:pt x="1442082" y="2079393"/>
                    <a:pt x="1442082" y="2097501"/>
                  </a:cubicBezTo>
                  <a:lnTo>
                    <a:pt x="1442082" y="2204580"/>
                  </a:lnTo>
                  <a:cubicBezTo>
                    <a:pt x="1442082" y="2222693"/>
                    <a:pt x="1427417" y="2237354"/>
                    <a:pt x="1409308" y="2237354"/>
                  </a:cubicBezTo>
                  <a:lnTo>
                    <a:pt x="32774" y="2237354"/>
                  </a:lnTo>
                  <a:cubicBezTo>
                    <a:pt x="14680" y="2237354"/>
                    <a:pt x="0" y="2222693"/>
                    <a:pt x="0" y="2204580"/>
                  </a:cubicBezTo>
                  <a:lnTo>
                    <a:pt x="0" y="559812"/>
                  </a:lnTo>
                  <a:cubicBezTo>
                    <a:pt x="0" y="541703"/>
                    <a:pt x="14680" y="527038"/>
                    <a:pt x="32774" y="527038"/>
                  </a:cubicBezTo>
                  <a:close/>
                  <a:moveTo>
                    <a:pt x="1293130" y="196571"/>
                  </a:moveTo>
                  <a:cubicBezTo>
                    <a:pt x="1157172" y="196571"/>
                    <a:pt x="1021191" y="248343"/>
                    <a:pt x="917700" y="351853"/>
                  </a:cubicBezTo>
                  <a:cubicBezTo>
                    <a:pt x="817570" y="451986"/>
                    <a:pt x="762436" y="585331"/>
                    <a:pt x="762436" y="727351"/>
                  </a:cubicBezTo>
                  <a:cubicBezTo>
                    <a:pt x="762436" y="869353"/>
                    <a:pt x="817570" y="1002703"/>
                    <a:pt x="917700" y="1102833"/>
                  </a:cubicBezTo>
                  <a:cubicBezTo>
                    <a:pt x="1017813" y="1202964"/>
                    <a:pt x="1151128" y="1258098"/>
                    <a:pt x="1293130" y="1258098"/>
                  </a:cubicBezTo>
                  <a:cubicBezTo>
                    <a:pt x="1435115" y="1258098"/>
                    <a:pt x="1568447" y="1202964"/>
                    <a:pt x="1668560" y="1102833"/>
                  </a:cubicBezTo>
                  <a:cubicBezTo>
                    <a:pt x="1768673" y="1002703"/>
                    <a:pt x="1823808" y="869353"/>
                    <a:pt x="1823808" y="727351"/>
                  </a:cubicBezTo>
                  <a:cubicBezTo>
                    <a:pt x="1823808" y="585331"/>
                    <a:pt x="1768673" y="451986"/>
                    <a:pt x="1668560" y="351853"/>
                  </a:cubicBezTo>
                  <a:cubicBezTo>
                    <a:pt x="1565065" y="248343"/>
                    <a:pt x="1429089" y="196571"/>
                    <a:pt x="1293130" y="196571"/>
                  </a:cubicBezTo>
                  <a:close/>
                  <a:moveTo>
                    <a:pt x="1293130" y="131040"/>
                  </a:moveTo>
                  <a:cubicBezTo>
                    <a:pt x="1452629" y="131040"/>
                    <a:pt x="1602414" y="193003"/>
                    <a:pt x="1714920" y="305509"/>
                  </a:cubicBezTo>
                  <a:cubicBezTo>
                    <a:pt x="1827413" y="418015"/>
                    <a:pt x="1889355" y="567834"/>
                    <a:pt x="1889355" y="727351"/>
                  </a:cubicBezTo>
                  <a:cubicBezTo>
                    <a:pt x="1889355" y="886867"/>
                    <a:pt x="1827413" y="1036687"/>
                    <a:pt x="1714920" y="1149193"/>
                  </a:cubicBezTo>
                  <a:cubicBezTo>
                    <a:pt x="1602414" y="1261699"/>
                    <a:pt x="1452629" y="1323663"/>
                    <a:pt x="1293130" y="1323663"/>
                  </a:cubicBezTo>
                  <a:cubicBezTo>
                    <a:pt x="1133631" y="1323663"/>
                    <a:pt x="983846" y="1261699"/>
                    <a:pt x="871336" y="1149193"/>
                  </a:cubicBezTo>
                  <a:cubicBezTo>
                    <a:pt x="758848" y="1036687"/>
                    <a:pt x="696888" y="886867"/>
                    <a:pt x="696888" y="727351"/>
                  </a:cubicBezTo>
                  <a:cubicBezTo>
                    <a:pt x="696888" y="567834"/>
                    <a:pt x="758848" y="418015"/>
                    <a:pt x="871336" y="305509"/>
                  </a:cubicBezTo>
                  <a:cubicBezTo>
                    <a:pt x="983829" y="193003"/>
                    <a:pt x="1133631" y="131040"/>
                    <a:pt x="1293130" y="131040"/>
                  </a:cubicBezTo>
                  <a:close/>
                  <a:moveTo>
                    <a:pt x="1293120" y="0"/>
                  </a:moveTo>
                  <a:cubicBezTo>
                    <a:pt x="1479440" y="0"/>
                    <a:pt x="1665760" y="70928"/>
                    <a:pt x="1807609" y="212786"/>
                  </a:cubicBezTo>
                  <a:lnTo>
                    <a:pt x="1809488" y="214681"/>
                  </a:lnTo>
                  <a:cubicBezTo>
                    <a:pt x="1822239" y="227517"/>
                    <a:pt x="1822169" y="248274"/>
                    <a:pt x="1809318" y="261025"/>
                  </a:cubicBezTo>
                  <a:cubicBezTo>
                    <a:pt x="1796479" y="273794"/>
                    <a:pt x="1775740" y="273708"/>
                    <a:pt x="1762971" y="260872"/>
                  </a:cubicBezTo>
                  <a:lnTo>
                    <a:pt x="1761179" y="259062"/>
                  </a:lnTo>
                  <a:cubicBezTo>
                    <a:pt x="1503136" y="986"/>
                    <a:pt x="1083121" y="986"/>
                    <a:pt x="824994" y="259148"/>
                  </a:cubicBezTo>
                  <a:cubicBezTo>
                    <a:pt x="566851" y="517310"/>
                    <a:pt x="566851" y="937379"/>
                    <a:pt x="824994" y="1195540"/>
                  </a:cubicBezTo>
                  <a:cubicBezTo>
                    <a:pt x="1083121" y="1453701"/>
                    <a:pt x="1503123" y="1453701"/>
                    <a:pt x="1761267" y="1195540"/>
                  </a:cubicBezTo>
                  <a:cubicBezTo>
                    <a:pt x="1982284" y="974505"/>
                    <a:pt x="2018248" y="624796"/>
                    <a:pt x="1846785" y="364041"/>
                  </a:cubicBezTo>
                  <a:cubicBezTo>
                    <a:pt x="1836834" y="348917"/>
                    <a:pt x="1841034" y="328587"/>
                    <a:pt x="1856158" y="318636"/>
                  </a:cubicBezTo>
                  <a:cubicBezTo>
                    <a:pt x="1871264" y="308684"/>
                    <a:pt x="1891593" y="312883"/>
                    <a:pt x="1901543" y="328007"/>
                  </a:cubicBezTo>
                  <a:cubicBezTo>
                    <a:pt x="1992151" y="465812"/>
                    <a:pt x="2033272" y="632618"/>
                    <a:pt x="2017344" y="797715"/>
                  </a:cubicBezTo>
                  <a:cubicBezTo>
                    <a:pt x="2004339" y="932240"/>
                    <a:pt x="1953623" y="1060552"/>
                    <a:pt x="1872387" y="1167595"/>
                  </a:cubicBezTo>
                  <a:lnTo>
                    <a:pt x="2208629" y="1503885"/>
                  </a:lnTo>
                  <a:cubicBezTo>
                    <a:pt x="2246948" y="1542261"/>
                    <a:pt x="2246930" y="1604631"/>
                    <a:pt x="2208611" y="1642937"/>
                  </a:cubicBezTo>
                  <a:cubicBezTo>
                    <a:pt x="2190040" y="1661509"/>
                    <a:pt x="2165341" y="1671748"/>
                    <a:pt x="2139070" y="1671748"/>
                  </a:cubicBezTo>
                  <a:cubicBezTo>
                    <a:pt x="2112816" y="1671748"/>
                    <a:pt x="2088117" y="1661509"/>
                    <a:pt x="2069528" y="1642937"/>
                  </a:cubicBezTo>
                  <a:lnTo>
                    <a:pt x="1733357" y="1306713"/>
                  </a:lnTo>
                  <a:cubicBezTo>
                    <a:pt x="1645449" y="1373646"/>
                    <a:pt x="1545677" y="1417856"/>
                    <a:pt x="1442081" y="1439364"/>
                  </a:cubicBezTo>
                  <a:lnTo>
                    <a:pt x="1442081" y="1956180"/>
                  </a:lnTo>
                  <a:cubicBezTo>
                    <a:pt x="1442081" y="1974293"/>
                    <a:pt x="1427398" y="1988971"/>
                    <a:pt x="1409307" y="1988971"/>
                  </a:cubicBezTo>
                  <a:cubicBezTo>
                    <a:pt x="1391194" y="1988971"/>
                    <a:pt x="1376533" y="1974293"/>
                    <a:pt x="1376533" y="1956180"/>
                  </a:cubicBezTo>
                  <a:lnTo>
                    <a:pt x="1376533" y="1449913"/>
                  </a:lnTo>
                  <a:cubicBezTo>
                    <a:pt x="1351114" y="1452814"/>
                    <a:pt x="1325598" y="1454366"/>
                    <a:pt x="1300044" y="1454624"/>
                  </a:cubicBezTo>
                  <a:lnTo>
                    <a:pt x="1300044" y="2052609"/>
                  </a:lnTo>
                  <a:cubicBezTo>
                    <a:pt x="1300044" y="2070718"/>
                    <a:pt x="1285379" y="2085401"/>
                    <a:pt x="1267270" y="2085401"/>
                  </a:cubicBezTo>
                  <a:lnTo>
                    <a:pt x="1005080" y="2085401"/>
                  </a:lnTo>
                  <a:cubicBezTo>
                    <a:pt x="986984" y="2085401"/>
                    <a:pt x="972306" y="2070718"/>
                    <a:pt x="972306" y="2052609"/>
                  </a:cubicBezTo>
                  <a:lnTo>
                    <a:pt x="972306" y="1380524"/>
                  </a:lnTo>
                  <a:cubicBezTo>
                    <a:pt x="940725" y="1365042"/>
                    <a:pt x="910053" y="1347117"/>
                    <a:pt x="880539" y="1326788"/>
                  </a:cubicBezTo>
                  <a:lnTo>
                    <a:pt x="880539" y="2052609"/>
                  </a:lnTo>
                  <a:cubicBezTo>
                    <a:pt x="880539" y="2070718"/>
                    <a:pt x="865874" y="2085401"/>
                    <a:pt x="847766" y="2085401"/>
                  </a:cubicBezTo>
                  <a:lnTo>
                    <a:pt x="585576" y="2085401"/>
                  </a:lnTo>
                  <a:cubicBezTo>
                    <a:pt x="567463" y="2085401"/>
                    <a:pt x="552802" y="2070718"/>
                    <a:pt x="552802" y="2052609"/>
                  </a:cubicBezTo>
                  <a:lnTo>
                    <a:pt x="552802" y="1082366"/>
                  </a:lnTo>
                  <a:cubicBezTo>
                    <a:pt x="552802" y="1064257"/>
                    <a:pt x="567463" y="1049579"/>
                    <a:pt x="585576" y="1049579"/>
                  </a:cubicBezTo>
                  <a:lnTo>
                    <a:pt x="640692" y="1049579"/>
                  </a:lnTo>
                  <a:cubicBezTo>
                    <a:pt x="597663" y="962230"/>
                    <a:pt x="573235" y="867973"/>
                    <a:pt x="567327" y="772759"/>
                  </a:cubicBezTo>
                  <a:lnTo>
                    <a:pt x="227231" y="772759"/>
                  </a:lnTo>
                  <a:cubicBezTo>
                    <a:pt x="209138" y="772759"/>
                    <a:pt x="194458" y="758076"/>
                    <a:pt x="194458" y="739985"/>
                  </a:cubicBezTo>
                  <a:cubicBezTo>
                    <a:pt x="194458" y="721872"/>
                    <a:pt x="209138" y="707194"/>
                    <a:pt x="227231" y="707194"/>
                  </a:cubicBezTo>
                  <a:lnTo>
                    <a:pt x="566182" y="707194"/>
                  </a:lnTo>
                  <a:cubicBezTo>
                    <a:pt x="566916" y="680411"/>
                    <a:pt x="569119" y="653663"/>
                    <a:pt x="572789" y="627086"/>
                  </a:cubicBezTo>
                  <a:lnTo>
                    <a:pt x="227231" y="627086"/>
                  </a:lnTo>
                  <a:cubicBezTo>
                    <a:pt x="209138" y="627086"/>
                    <a:pt x="194458" y="612408"/>
                    <a:pt x="194458" y="594312"/>
                  </a:cubicBezTo>
                  <a:cubicBezTo>
                    <a:pt x="194458" y="576198"/>
                    <a:pt x="209138" y="561537"/>
                    <a:pt x="227231" y="561537"/>
                  </a:cubicBezTo>
                  <a:lnTo>
                    <a:pt x="584911" y="561537"/>
                  </a:lnTo>
                  <a:cubicBezTo>
                    <a:pt x="591191" y="534484"/>
                    <a:pt x="599026" y="507731"/>
                    <a:pt x="608430" y="481412"/>
                  </a:cubicBezTo>
                  <a:lnTo>
                    <a:pt x="227231" y="481412"/>
                  </a:lnTo>
                  <a:cubicBezTo>
                    <a:pt x="209138" y="481412"/>
                    <a:pt x="194458" y="466751"/>
                    <a:pt x="194458" y="448638"/>
                  </a:cubicBezTo>
                  <a:cubicBezTo>
                    <a:pt x="194458" y="430527"/>
                    <a:pt x="209138" y="415864"/>
                    <a:pt x="227231" y="415864"/>
                  </a:cubicBezTo>
                  <a:lnTo>
                    <a:pt x="635553" y="415864"/>
                  </a:lnTo>
                  <a:cubicBezTo>
                    <a:pt x="653596" y="377679"/>
                    <a:pt x="675140" y="340775"/>
                    <a:pt x="700179" y="305594"/>
                  </a:cubicBezTo>
                  <a:lnTo>
                    <a:pt x="65548" y="305594"/>
                  </a:lnTo>
                  <a:lnTo>
                    <a:pt x="65548" y="417759"/>
                  </a:lnTo>
                  <a:cubicBezTo>
                    <a:pt x="65548" y="435870"/>
                    <a:pt x="50885" y="450548"/>
                    <a:pt x="32774" y="450548"/>
                  </a:cubicBezTo>
                  <a:cubicBezTo>
                    <a:pt x="14680" y="450548"/>
                    <a:pt x="0" y="435870"/>
                    <a:pt x="0" y="417759"/>
                  </a:cubicBezTo>
                  <a:lnTo>
                    <a:pt x="0" y="272803"/>
                  </a:lnTo>
                  <a:cubicBezTo>
                    <a:pt x="0" y="254710"/>
                    <a:pt x="14680" y="240030"/>
                    <a:pt x="32774" y="240030"/>
                  </a:cubicBezTo>
                  <a:lnTo>
                    <a:pt x="752757" y="240030"/>
                  </a:lnTo>
                  <a:cubicBezTo>
                    <a:pt x="761103" y="230778"/>
                    <a:pt x="769725" y="221697"/>
                    <a:pt x="778635" y="212786"/>
                  </a:cubicBezTo>
                  <a:cubicBezTo>
                    <a:pt x="920482" y="70928"/>
                    <a:pt x="1106801" y="0"/>
                    <a:pt x="1293120" y="0"/>
                  </a:cubicBezTo>
                  <a:close/>
                </a:path>
              </a:pathLst>
            </a:custGeom>
            <a:solidFill>
              <a:schemeClr val="accent2"/>
            </a:solidFill>
            <a:ln w="4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260EE756-54AB-4364-BA06-29C2E61D58B0}"/>
              </a:ext>
            </a:extLst>
          </p:cNvPr>
          <p:cNvGrpSpPr/>
          <p:nvPr/>
        </p:nvGrpSpPr>
        <p:grpSpPr>
          <a:xfrm>
            <a:off x="495316" y="5504376"/>
            <a:ext cx="792000" cy="792000"/>
            <a:chOff x="3752104" y="5058945"/>
            <a:chExt cx="792000" cy="792000"/>
          </a:xfrm>
        </p:grpSpPr>
        <p:grpSp>
          <p:nvGrpSpPr>
            <p:cNvPr id="72" name="Group 40">
              <a:extLst>
                <a:ext uri="{FF2B5EF4-FFF2-40B4-BE49-F238E27FC236}">
                  <a16:creationId xmlns:a16="http://schemas.microsoft.com/office/drawing/2014/main" id="{EDE3109B-460D-4630-B0AB-C8EB2A2BE7F6}"/>
                </a:ext>
              </a:extLst>
            </p:cNvPr>
            <p:cNvGrpSpPr/>
            <p:nvPr/>
          </p:nvGrpSpPr>
          <p:grpSpPr>
            <a:xfrm>
              <a:off x="3752104" y="5058945"/>
              <a:ext cx="792000" cy="792000"/>
              <a:chOff x="5721515" y="3484024"/>
              <a:chExt cx="681634" cy="681634"/>
            </a:xfrm>
          </p:grpSpPr>
          <p:sp>
            <p:nvSpPr>
              <p:cNvPr id="74" name="Freeform: Shape 42">
                <a:extLst>
                  <a:ext uri="{FF2B5EF4-FFF2-40B4-BE49-F238E27FC236}">
                    <a16:creationId xmlns:a16="http://schemas.microsoft.com/office/drawing/2014/main" id="{E5FE9722-02D5-4610-9DB5-0645CF27F460}"/>
                  </a:ext>
                </a:extLst>
              </p:cNvPr>
              <p:cNvSpPr/>
              <p:nvPr/>
            </p:nvSpPr>
            <p:spPr>
              <a:xfrm>
                <a:off x="5729667" y="3492176"/>
                <a:ext cx="665330" cy="665330"/>
              </a:xfrm>
              <a:custGeom>
                <a:avLst/>
                <a:gdLst>
                  <a:gd name="connsiteX0" fmla="*/ 332665 w 665330"/>
                  <a:gd name="connsiteY0" fmla="*/ 0 h 665330"/>
                  <a:gd name="connsiteX1" fmla="*/ 665330 w 665330"/>
                  <a:gd name="connsiteY1" fmla="*/ 332665 h 665330"/>
                  <a:gd name="connsiteX2" fmla="*/ 332665 w 665330"/>
                  <a:gd name="connsiteY2" fmla="*/ 665330 h 665330"/>
                  <a:gd name="connsiteX3" fmla="*/ 0 w 665330"/>
                  <a:gd name="connsiteY3" fmla="*/ 332665 h 665330"/>
                  <a:gd name="connsiteX4" fmla="*/ 332665 w 665330"/>
                  <a:gd name="connsiteY4" fmla="*/ 0 h 665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330" h="665330">
                    <a:moveTo>
                      <a:pt x="332665" y="0"/>
                    </a:moveTo>
                    <a:cubicBezTo>
                      <a:pt x="516391" y="0"/>
                      <a:pt x="665330" y="148939"/>
                      <a:pt x="665330" y="332665"/>
                    </a:cubicBezTo>
                    <a:cubicBezTo>
                      <a:pt x="665330" y="516391"/>
                      <a:pt x="516391" y="665330"/>
                      <a:pt x="332665" y="665330"/>
                    </a:cubicBezTo>
                    <a:cubicBezTo>
                      <a:pt x="148939" y="665330"/>
                      <a:pt x="0" y="516391"/>
                      <a:pt x="0" y="332665"/>
                    </a:cubicBezTo>
                    <a:cubicBezTo>
                      <a:pt x="0" y="148939"/>
                      <a:pt x="148939" y="0"/>
                      <a:pt x="332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75" name="Freeform: Shape 43">
                <a:extLst>
                  <a:ext uri="{FF2B5EF4-FFF2-40B4-BE49-F238E27FC236}">
                    <a16:creationId xmlns:a16="http://schemas.microsoft.com/office/drawing/2014/main" id="{E11F9627-845B-42A8-AA9D-3DE7A8AF62F3}"/>
                  </a:ext>
                </a:extLst>
              </p:cNvPr>
              <p:cNvSpPr/>
              <p:nvPr/>
            </p:nvSpPr>
            <p:spPr>
              <a:xfrm>
                <a:off x="5721515" y="3484024"/>
                <a:ext cx="681634" cy="681634"/>
              </a:xfrm>
              <a:custGeom>
                <a:avLst/>
                <a:gdLst>
                  <a:gd name="connsiteX0" fmla="*/ 340817 w 681634"/>
                  <a:gd name="connsiteY0" fmla="*/ 0 h 681634"/>
                  <a:gd name="connsiteX1" fmla="*/ 681634 w 681634"/>
                  <a:gd name="connsiteY1" fmla="*/ 340817 h 681634"/>
                  <a:gd name="connsiteX2" fmla="*/ 340817 w 681634"/>
                  <a:gd name="connsiteY2" fmla="*/ 681634 h 681634"/>
                  <a:gd name="connsiteX3" fmla="*/ 0 w 681634"/>
                  <a:gd name="connsiteY3" fmla="*/ 340817 h 681634"/>
                  <a:gd name="connsiteX4" fmla="*/ 340817 w 681634"/>
                  <a:gd name="connsiteY4" fmla="*/ 0 h 681634"/>
                  <a:gd name="connsiteX5" fmla="*/ 340817 w 681634"/>
                  <a:gd name="connsiteY5" fmla="*/ 8152 h 681634"/>
                  <a:gd name="connsiteX6" fmla="*/ 8152 w 681634"/>
                  <a:gd name="connsiteY6" fmla="*/ 340817 h 681634"/>
                  <a:gd name="connsiteX7" fmla="*/ 340817 w 681634"/>
                  <a:gd name="connsiteY7" fmla="*/ 673482 h 681634"/>
                  <a:gd name="connsiteX8" fmla="*/ 673482 w 681634"/>
                  <a:gd name="connsiteY8" fmla="*/ 340817 h 681634"/>
                  <a:gd name="connsiteX9" fmla="*/ 340817 w 681634"/>
                  <a:gd name="connsiteY9" fmla="*/ 8152 h 68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1634" h="681634">
                    <a:moveTo>
                      <a:pt x="340817" y="0"/>
                    </a:moveTo>
                    <a:cubicBezTo>
                      <a:pt x="529045" y="0"/>
                      <a:pt x="681634" y="152589"/>
                      <a:pt x="681634" y="340817"/>
                    </a:cubicBezTo>
                    <a:cubicBezTo>
                      <a:pt x="681634" y="529045"/>
                      <a:pt x="529045" y="681634"/>
                      <a:pt x="340817" y="681634"/>
                    </a:cubicBezTo>
                    <a:cubicBezTo>
                      <a:pt x="152589" y="681634"/>
                      <a:pt x="0" y="529045"/>
                      <a:pt x="0" y="340817"/>
                    </a:cubicBezTo>
                    <a:cubicBezTo>
                      <a:pt x="0" y="152589"/>
                      <a:pt x="152589" y="0"/>
                      <a:pt x="340817" y="0"/>
                    </a:cubicBezTo>
                    <a:close/>
                    <a:moveTo>
                      <a:pt x="340817" y="8152"/>
                    </a:moveTo>
                    <a:cubicBezTo>
                      <a:pt x="157091" y="8152"/>
                      <a:pt x="8152" y="157091"/>
                      <a:pt x="8152" y="340817"/>
                    </a:cubicBezTo>
                    <a:cubicBezTo>
                      <a:pt x="8152" y="524543"/>
                      <a:pt x="157091" y="673482"/>
                      <a:pt x="340817" y="673482"/>
                    </a:cubicBezTo>
                    <a:cubicBezTo>
                      <a:pt x="524543" y="673482"/>
                      <a:pt x="673482" y="524543"/>
                      <a:pt x="673482" y="340817"/>
                    </a:cubicBezTo>
                    <a:cubicBezTo>
                      <a:pt x="673482" y="157091"/>
                      <a:pt x="524543" y="8152"/>
                      <a:pt x="340817" y="815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73" name="Freeform: Shape 41">
              <a:extLst>
                <a:ext uri="{FF2B5EF4-FFF2-40B4-BE49-F238E27FC236}">
                  <a16:creationId xmlns:a16="http://schemas.microsoft.com/office/drawing/2014/main" id="{7464DD23-F483-4469-A165-07A54938AD00}"/>
                </a:ext>
              </a:extLst>
            </p:cNvPr>
            <p:cNvSpPr/>
            <p:nvPr/>
          </p:nvSpPr>
          <p:spPr>
            <a:xfrm>
              <a:off x="3903139" y="5107508"/>
              <a:ext cx="503580" cy="632106"/>
            </a:xfrm>
            <a:custGeom>
              <a:avLst/>
              <a:gdLst>
                <a:gd name="connsiteX0" fmla="*/ 4373170 w 4875853"/>
                <a:gd name="connsiteY0" fmla="*/ 5690740 h 6505576"/>
                <a:gd name="connsiteX1" fmla="*/ 4061067 w 4875853"/>
                <a:gd name="connsiteY1" fmla="*/ 6002893 h 6505576"/>
                <a:gd name="connsiteX2" fmla="*/ 4373170 w 4875853"/>
                <a:gd name="connsiteY2" fmla="*/ 6314983 h 6505576"/>
                <a:gd name="connsiteX3" fmla="*/ 4685310 w 4875853"/>
                <a:gd name="connsiteY3" fmla="*/ 6002893 h 6505576"/>
                <a:gd name="connsiteX4" fmla="*/ 4373170 w 4875853"/>
                <a:gd name="connsiteY4" fmla="*/ 5690740 h 6505576"/>
                <a:gd name="connsiteX5" fmla="*/ 2437952 w 4875853"/>
                <a:gd name="connsiteY5" fmla="*/ 5690740 h 6505576"/>
                <a:gd name="connsiteX6" fmla="*/ 2125811 w 4875853"/>
                <a:gd name="connsiteY6" fmla="*/ 6002893 h 6505576"/>
                <a:gd name="connsiteX7" fmla="*/ 2437952 w 4875853"/>
                <a:gd name="connsiteY7" fmla="*/ 6314983 h 6505576"/>
                <a:gd name="connsiteX8" fmla="*/ 2750054 w 4875853"/>
                <a:gd name="connsiteY8" fmla="*/ 6002893 h 6505576"/>
                <a:gd name="connsiteX9" fmla="*/ 2437952 w 4875853"/>
                <a:gd name="connsiteY9" fmla="*/ 5690740 h 6505576"/>
                <a:gd name="connsiteX10" fmla="*/ 502689 w 4875853"/>
                <a:gd name="connsiteY10" fmla="*/ 5690740 h 6505576"/>
                <a:gd name="connsiteX11" fmla="*/ 190593 w 4875853"/>
                <a:gd name="connsiteY11" fmla="*/ 6002893 h 6505576"/>
                <a:gd name="connsiteX12" fmla="*/ 502689 w 4875853"/>
                <a:gd name="connsiteY12" fmla="*/ 6314983 h 6505576"/>
                <a:gd name="connsiteX13" fmla="*/ 814835 w 4875853"/>
                <a:gd name="connsiteY13" fmla="*/ 6002893 h 6505576"/>
                <a:gd name="connsiteX14" fmla="*/ 502689 w 4875853"/>
                <a:gd name="connsiteY14" fmla="*/ 5690740 h 6505576"/>
                <a:gd name="connsiteX15" fmla="*/ 2437952 w 4875853"/>
                <a:gd name="connsiteY15" fmla="*/ 3361184 h 6505576"/>
                <a:gd name="connsiteX16" fmla="*/ 2533248 w 4875853"/>
                <a:gd name="connsiteY16" fmla="*/ 3456481 h 6505576"/>
                <a:gd name="connsiteX17" fmla="*/ 2533248 w 4875853"/>
                <a:gd name="connsiteY17" fmla="*/ 4685311 h 6505576"/>
                <a:gd name="connsiteX18" fmla="*/ 4067624 w 4875853"/>
                <a:gd name="connsiteY18" fmla="*/ 4685311 h 6505576"/>
                <a:gd name="connsiteX19" fmla="*/ 4468466 w 4875853"/>
                <a:gd name="connsiteY19" fmla="*/ 5086153 h 6505576"/>
                <a:gd name="connsiteX20" fmla="*/ 4468466 w 4875853"/>
                <a:gd name="connsiteY20" fmla="*/ 5509333 h 6505576"/>
                <a:gd name="connsiteX21" fmla="*/ 4875853 w 4875853"/>
                <a:gd name="connsiteY21" fmla="*/ 6002893 h 6505576"/>
                <a:gd name="connsiteX22" fmla="*/ 4373170 w 4875853"/>
                <a:gd name="connsiteY22" fmla="*/ 6505576 h 6505576"/>
                <a:gd name="connsiteX23" fmla="*/ 3870423 w 4875853"/>
                <a:gd name="connsiteY23" fmla="*/ 6002893 h 6505576"/>
                <a:gd name="connsiteX24" fmla="*/ 4277873 w 4875853"/>
                <a:gd name="connsiteY24" fmla="*/ 5509333 h 6505576"/>
                <a:gd name="connsiteX25" fmla="*/ 4277873 w 4875853"/>
                <a:gd name="connsiteY25" fmla="*/ 5086153 h 6505576"/>
                <a:gd name="connsiteX26" fmla="*/ 4067624 w 4875853"/>
                <a:gd name="connsiteY26" fmla="*/ 4875904 h 6505576"/>
                <a:gd name="connsiteX27" fmla="*/ 2533248 w 4875853"/>
                <a:gd name="connsiteY27" fmla="*/ 4875904 h 6505576"/>
                <a:gd name="connsiteX28" fmla="*/ 2533248 w 4875853"/>
                <a:gd name="connsiteY28" fmla="*/ 5509333 h 6505576"/>
                <a:gd name="connsiteX29" fmla="*/ 2940647 w 4875853"/>
                <a:gd name="connsiteY29" fmla="*/ 6002893 h 6505576"/>
                <a:gd name="connsiteX30" fmla="*/ 2437952 w 4875853"/>
                <a:gd name="connsiteY30" fmla="*/ 6505576 h 6505576"/>
                <a:gd name="connsiteX31" fmla="*/ 1935218 w 4875853"/>
                <a:gd name="connsiteY31" fmla="*/ 6002842 h 6505576"/>
                <a:gd name="connsiteX32" fmla="*/ 2342655 w 4875853"/>
                <a:gd name="connsiteY32" fmla="*/ 5509333 h 6505576"/>
                <a:gd name="connsiteX33" fmla="*/ 2342655 w 4875853"/>
                <a:gd name="connsiteY33" fmla="*/ 4875904 h 6505576"/>
                <a:gd name="connsiteX34" fmla="*/ 808283 w 4875853"/>
                <a:gd name="connsiteY34" fmla="*/ 4875904 h 6505576"/>
                <a:gd name="connsiteX35" fmla="*/ 597986 w 4875853"/>
                <a:gd name="connsiteY35" fmla="*/ 5086153 h 6505576"/>
                <a:gd name="connsiteX36" fmla="*/ 597986 w 4875853"/>
                <a:gd name="connsiteY36" fmla="*/ 5509333 h 6505576"/>
                <a:gd name="connsiteX37" fmla="*/ 1005428 w 4875853"/>
                <a:gd name="connsiteY37" fmla="*/ 6002842 h 6505576"/>
                <a:gd name="connsiteX38" fmla="*/ 502689 w 4875853"/>
                <a:gd name="connsiteY38" fmla="*/ 6505576 h 6505576"/>
                <a:gd name="connsiteX39" fmla="*/ 0 w 4875853"/>
                <a:gd name="connsiteY39" fmla="*/ 6002842 h 6505576"/>
                <a:gd name="connsiteX40" fmla="*/ 407393 w 4875853"/>
                <a:gd name="connsiteY40" fmla="*/ 5509333 h 6505576"/>
                <a:gd name="connsiteX41" fmla="*/ 407393 w 4875853"/>
                <a:gd name="connsiteY41" fmla="*/ 5086153 h 6505576"/>
                <a:gd name="connsiteX42" fmla="*/ 808283 w 4875853"/>
                <a:gd name="connsiteY42" fmla="*/ 4685311 h 6505576"/>
                <a:gd name="connsiteX43" fmla="*/ 2342655 w 4875853"/>
                <a:gd name="connsiteY43" fmla="*/ 4685311 h 6505576"/>
                <a:gd name="connsiteX44" fmla="*/ 2342655 w 4875853"/>
                <a:gd name="connsiteY44" fmla="*/ 3456481 h 6505576"/>
                <a:gd name="connsiteX45" fmla="*/ 2437952 w 4875853"/>
                <a:gd name="connsiteY45" fmla="*/ 3361184 h 6505576"/>
                <a:gd name="connsiteX46" fmla="*/ 2125811 w 4875853"/>
                <a:gd name="connsiteY46" fmla="*/ 2376213 h 6505576"/>
                <a:gd name="connsiteX47" fmla="*/ 2125811 w 4875853"/>
                <a:gd name="connsiteY47" fmla="*/ 2597479 h 6505576"/>
                <a:gd name="connsiteX48" fmla="*/ 2023755 w 4875853"/>
                <a:gd name="connsiteY48" fmla="*/ 2822366 h 6505576"/>
                <a:gd name="connsiteX49" fmla="*/ 2852099 w 4875853"/>
                <a:gd name="connsiteY49" fmla="*/ 2822366 h 6505576"/>
                <a:gd name="connsiteX50" fmla="*/ 2750055 w 4875853"/>
                <a:gd name="connsiteY50" fmla="*/ 2597479 h 6505576"/>
                <a:gd name="connsiteX51" fmla="*/ 2750055 w 4875853"/>
                <a:gd name="connsiteY51" fmla="*/ 2376213 h 6505576"/>
                <a:gd name="connsiteX52" fmla="*/ 2437902 w 4875853"/>
                <a:gd name="connsiteY52" fmla="*/ 2431358 h 6505576"/>
                <a:gd name="connsiteX53" fmla="*/ 2125811 w 4875853"/>
                <a:gd name="connsiteY53" fmla="*/ 2376213 h 6505576"/>
                <a:gd name="connsiteX54" fmla="*/ 2251459 w 4875853"/>
                <a:gd name="connsiteY54" fmla="*/ 1733067 h 6505576"/>
                <a:gd name="connsiteX55" fmla="*/ 2286570 w 4875853"/>
                <a:gd name="connsiteY55" fmla="*/ 1747204 h 6505576"/>
                <a:gd name="connsiteX56" fmla="*/ 2437951 w 4875853"/>
                <a:gd name="connsiteY56" fmla="*/ 1791968 h 6505576"/>
                <a:gd name="connsiteX57" fmla="*/ 2589333 w 4875853"/>
                <a:gd name="connsiteY57" fmla="*/ 1747204 h 6505576"/>
                <a:gd name="connsiteX58" fmla="*/ 2721312 w 4875853"/>
                <a:gd name="connsiteY58" fmla="*/ 1774497 h 6505576"/>
                <a:gd name="connsiteX59" fmla="*/ 2693969 w 4875853"/>
                <a:gd name="connsiteY59" fmla="*/ 1906478 h 6505576"/>
                <a:gd name="connsiteX60" fmla="*/ 2437951 w 4875853"/>
                <a:gd name="connsiteY60" fmla="*/ 1982613 h 6505576"/>
                <a:gd name="connsiteX61" fmla="*/ 2181896 w 4875853"/>
                <a:gd name="connsiteY61" fmla="*/ 1906478 h 6505576"/>
                <a:gd name="connsiteX62" fmla="*/ 2154590 w 4875853"/>
                <a:gd name="connsiteY62" fmla="*/ 1774497 h 6505576"/>
                <a:gd name="connsiteX63" fmla="*/ 2251459 w 4875853"/>
                <a:gd name="connsiteY63" fmla="*/ 1733067 h 6505576"/>
                <a:gd name="connsiteX64" fmla="*/ 2845351 w 4875853"/>
                <a:gd name="connsiteY64" fmla="*/ 1222227 h 6505576"/>
                <a:gd name="connsiteX65" fmla="*/ 2940647 w 4875853"/>
                <a:gd name="connsiteY65" fmla="*/ 1317518 h 6505576"/>
                <a:gd name="connsiteX66" fmla="*/ 2940647 w 4875853"/>
                <a:gd name="connsiteY66" fmla="*/ 1419423 h 6505576"/>
                <a:gd name="connsiteX67" fmla="*/ 2845351 w 4875853"/>
                <a:gd name="connsiteY67" fmla="*/ 1514720 h 6505576"/>
                <a:gd name="connsiteX68" fmla="*/ 2750054 w 4875853"/>
                <a:gd name="connsiteY68" fmla="*/ 1419423 h 6505576"/>
                <a:gd name="connsiteX69" fmla="*/ 2750054 w 4875853"/>
                <a:gd name="connsiteY69" fmla="*/ 1317518 h 6505576"/>
                <a:gd name="connsiteX70" fmla="*/ 2845351 w 4875853"/>
                <a:gd name="connsiteY70" fmla="*/ 1222227 h 6505576"/>
                <a:gd name="connsiteX71" fmla="*/ 2030515 w 4875853"/>
                <a:gd name="connsiteY71" fmla="*/ 1222227 h 6505576"/>
                <a:gd name="connsiteX72" fmla="*/ 2125811 w 4875853"/>
                <a:gd name="connsiteY72" fmla="*/ 1317518 h 6505576"/>
                <a:gd name="connsiteX73" fmla="*/ 2125811 w 4875853"/>
                <a:gd name="connsiteY73" fmla="*/ 1419423 h 6505576"/>
                <a:gd name="connsiteX74" fmla="*/ 2030515 w 4875853"/>
                <a:gd name="connsiteY74" fmla="*/ 1514720 h 6505576"/>
                <a:gd name="connsiteX75" fmla="*/ 1935218 w 4875853"/>
                <a:gd name="connsiteY75" fmla="*/ 1419423 h 6505576"/>
                <a:gd name="connsiteX76" fmla="*/ 1935218 w 4875853"/>
                <a:gd name="connsiteY76" fmla="*/ 1317518 h 6505576"/>
                <a:gd name="connsiteX77" fmla="*/ 2030515 w 4875853"/>
                <a:gd name="connsiteY77" fmla="*/ 1222227 h 6505576"/>
                <a:gd name="connsiteX78" fmla="*/ 2437952 w 4875853"/>
                <a:gd name="connsiteY78" fmla="*/ 190593 h 6505576"/>
                <a:gd name="connsiteX79" fmla="*/ 1412816 w 4875853"/>
                <a:gd name="connsiteY79" fmla="*/ 1215677 h 6505576"/>
                <a:gd name="connsiteX80" fmla="*/ 1412816 w 4875853"/>
                <a:gd name="connsiteY80" fmla="*/ 2358386 h 6505576"/>
                <a:gd name="connsiteX81" fmla="*/ 1935218 w 4875853"/>
                <a:gd name="connsiteY81" fmla="*/ 2453391 h 6505576"/>
                <a:gd name="connsiteX82" fmla="*/ 1935218 w 4875853"/>
                <a:gd name="connsiteY82" fmla="*/ 2279468 h 6505576"/>
                <a:gd name="connsiteX83" fmla="*/ 1527769 w 4875853"/>
                <a:gd name="connsiteY83" fmla="*/ 1521276 h 6505576"/>
                <a:gd name="connsiteX84" fmla="*/ 1527769 w 4875853"/>
                <a:gd name="connsiteY84" fmla="*/ 1300100 h 6505576"/>
                <a:gd name="connsiteX85" fmla="*/ 1615378 w 4875853"/>
                <a:gd name="connsiteY85" fmla="*/ 1088664 h 6505576"/>
                <a:gd name="connsiteX86" fmla="*/ 1759415 w 4875853"/>
                <a:gd name="connsiteY86" fmla="*/ 944627 h 6505576"/>
                <a:gd name="connsiteX87" fmla="*/ 1894165 w 4875853"/>
                <a:gd name="connsiteY87" fmla="*/ 944627 h 6505576"/>
                <a:gd name="connsiteX88" fmla="*/ 1894165 w 4875853"/>
                <a:gd name="connsiteY88" fmla="*/ 1079383 h 6505576"/>
                <a:gd name="connsiteX89" fmla="*/ 1750127 w 4875853"/>
                <a:gd name="connsiteY89" fmla="*/ 1223420 h 6505576"/>
                <a:gd name="connsiteX90" fmla="*/ 1718362 w 4875853"/>
                <a:gd name="connsiteY90" fmla="*/ 1300100 h 6505576"/>
                <a:gd name="connsiteX91" fmla="*/ 1718362 w 4875853"/>
                <a:gd name="connsiteY91" fmla="*/ 1521276 h 6505576"/>
                <a:gd name="connsiteX92" fmla="*/ 2437902 w 4875853"/>
                <a:gd name="connsiteY92" fmla="*/ 2240803 h 6505576"/>
                <a:gd name="connsiteX93" fmla="*/ 3157442 w 4875853"/>
                <a:gd name="connsiteY93" fmla="*/ 1521276 h 6505576"/>
                <a:gd name="connsiteX94" fmla="*/ 3157442 w 4875853"/>
                <a:gd name="connsiteY94" fmla="*/ 1382792 h 6505576"/>
                <a:gd name="connsiteX95" fmla="*/ 3072818 w 4875853"/>
                <a:gd name="connsiteY95" fmla="*/ 1277076 h 6505576"/>
                <a:gd name="connsiteX96" fmla="*/ 2065012 w 4875853"/>
                <a:gd name="connsiteY96" fmla="*/ 773837 h 6505576"/>
                <a:gd name="connsiteX97" fmla="*/ 2065012 w 4875853"/>
                <a:gd name="connsiteY97" fmla="*/ 639083 h 6505576"/>
                <a:gd name="connsiteX98" fmla="*/ 2199761 w 4875853"/>
                <a:gd name="connsiteY98" fmla="*/ 639083 h 6505576"/>
                <a:gd name="connsiteX99" fmla="*/ 3116197 w 4875853"/>
                <a:gd name="connsiteY99" fmla="*/ 1091493 h 6505576"/>
                <a:gd name="connsiteX100" fmla="*/ 3348035 w 4875853"/>
                <a:gd name="connsiteY100" fmla="*/ 1382792 h 6505576"/>
                <a:gd name="connsiteX101" fmla="*/ 3348035 w 4875853"/>
                <a:gd name="connsiteY101" fmla="*/ 1521276 h 6505576"/>
                <a:gd name="connsiteX102" fmla="*/ 2940648 w 4875853"/>
                <a:gd name="connsiteY102" fmla="*/ 2279468 h 6505576"/>
                <a:gd name="connsiteX103" fmla="*/ 2940648 w 4875853"/>
                <a:gd name="connsiteY103" fmla="*/ 2453391 h 6505576"/>
                <a:gd name="connsiteX104" fmla="*/ 3463038 w 4875853"/>
                <a:gd name="connsiteY104" fmla="*/ 2358386 h 6505576"/>
                <a:gd name="connsiteX105" fmla="*/ 3463038 w 4875853"/>
                <a:gd name="connsiteY105" fmla="*/ 1215677 h 6505576"/>
                <a:gd name="connsiteX106" fmla="*/ 2437952 w 4875853"/>
                <a:gd name="connsiteY106" fmla="*/ 190593 h 6505576"/>
                <a:gd name="connsiteX107" fmla="*/ 2437952 w 4875853"/>
                <a:gd name="connsiteY107" fmla="*/ 0 h 6505576"/>
                <a:gd name="connsiteX108" fmla="*/ 3653631 w 4875853"/>
                <a:gd name="connsiteY108" fmla="*/ 1215677 h 6505576"/>
                <a:gd name="connsiteX109" fmla="*/ 3653631 w 4875853"/>
                <a:gd name="connsiteY109" fmla="*/ 2437953 h 6505576"/>
                <a:gd name="connsiteX110" fmla="*/ 3575412 w 4875853"/>
                <a:gd name="connsiteY110" fmla="*/ 2531712 h 6505576"/>
                <a:gd name="connsiteX111" fmla="*/ 2951906 w 4875853"/>
                <a:gd name="connsiteY111" fmla="*/ 2645076 h 6505576"/>
                <a:gd name="connsiteX112" fmla="*/ 3003633 w 4875853"/>
                <a:gd name="connsiteY112" fmla="*/ 2695952 h 6505576"/>
                <a:gd name="connsiteX113" fmla="*/ 3624445 w 4875853"/>
                <a:gd name="connsiteY113" fmla="*/ 2982490 h 6505576"/>
                <a:gd name="connsiteX114" fmla="*/ 3857325 w 4875853"/>
                <a:gd name="connsiteY114" fmla="*/ 3346446 h 6505576"/>
                <a:gd name="connsiteX115" fmla="*/ 3857325 w 4875853"/>
                <a:gd name="connsiteY115" fmla="*/ 3762079 h 6505576"/>
                <a:gd name="connsiteX116" fmla="*/ 3762028 w 4875853"/>
                <a:gd name="connsiteY116" fmla="*/ 3857375 h 6505576"/>
                <a:gd name="connsiteX117" fmla="*/ 3666732 w 4875853"/>
                <a:gd name="connsiteY117" fmla="*/ 3762079 h 6505576"/>
                <a:gd name="connsiteX118" fmla="*/ 3666732 w 4875853"/>
                <a:gd name="connsiteY118" fmla="*/ 3346446 h 6505576"/>
                <a:gd name="connsiteX119" fmla="*/ 3544587 w 4875853"/>
                <a:gd name="connsiteY119" fmla="*/ 3155561 h 6505576"/>
                <a:gd name="connsiteX120" fmla="*/ 3038118 w 4875853"/>
                <a:gd name="connsiteY120" fmla="*/ 2921779 h 6505576"/>
                <a:gd name="connsiteX121" fmla="*/ 2438206 w 4875853"/>
                <a:gd name="connsiteY121" fmla="*/ 3136502 h 6505576"/>
                <a:gd name="connsiteX122" fmla="*/ 1837838 w 4875853"/>
                <a:gd name="connsiteY122" fmla="*/ 2921729 h 6505576"/>
                <a:gd name="connsiteX123" fmla="*/ 1331267 w 4875853"/>
                <a:gd name="connsiteY123" fmla="*/ 3155561 h 6505576"/>
                <a:gd name="connsiteX124" fmla="*/ 1209125 w 4875853"/>
                <a:gd name="connsiteY124" fmla="*/ 3346446 h 6505576"/>
                <a:gd name="connsiteX125" fmla="*/ 1209125 w 4875853"/>
                <a:gd name="connsiteY125" fmla="*/ 3762079 h 6505576"/>
                <a:gd name="connsiteX126" fmla="*/ 1113829 w 4875853"/>
                <a:gd name="connsiteY126" fmla="*/ 3857375 h 6505576"/>
                <a:gd name="connsiteX127" fmla="*/ 1018532 w 4875853"/>
                <a:gd name="connsiteY127" fmla="*/ 3762028 h 6505576"/>
                <a:gd name="connsiteX128" fmla="*/ 1018532 w 4875853"/>
                <a:gd name="connsiteY128" fmla="*/ 3346446 h 6505576"/>
                <a:gd name="connsiteX129" fmla="*/ 1251412 w 4875853"/>
                <a:gd name="connsiteY129" fmla="*/ 2982490 h 6505576"/>
                <a:gd name="connsiteX130" fmla="*/ 1872234 w 4875853"/>
                <a:gd name="connsiteY130" fmla="*/ 2695952 h 6505576"/>
                <a:gd name="connsiteX131" fmla="*/ 1923999 w 4875853"/>
                <a:gd name="connsiteY131" fmla="*/ 2645076 h 6505576"/>
                <a:gd name="connsiteX132" fmla="*/ 1300505 w 4875853"/>
                <a:gd name="connsiteY132" fmla="*/ 2531712 h 6505576"/>
                <a:gd name="connsiteX133" fmla="*/ 1222228 w 4875853"/>
                <a:gd name="connsiteY133" fmla="*/ 2437953 h 6505576"/>
                <a:gd name="connsiteX134" fmla="*/ 1222228 w 4875853"/>
                <a:gd name="connsiteY134" fmla="*/ 1215677 h 6505576"/>
                <a:gd name="connsiteX135" fmla="*/ 2437952 w 4875853"/>
                <a:gd name="connsiteY135" fmla="*/ 0 h 650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875853" h="6505576">
                  <a:moveTo>
                    <a:pt x="4373170" y="5690740"/>
                  </a:moveTo>
                  <a:cubicBezTo>
                    <a:pt x="4201090" y="5690740"/>
                    <a:pt x="4061067" y="5830762"/>
                    <a:pt x="4061067" y="6002893"/>
                  </a:cubicBezTo>
                  <a:cubicBezTo>
                    <a:pt x="4061067" y="6174961"/>
                    <a:pt x="4201090" y="6314983"/>
                    <a:pt x="4373170" y="6314983"/>
                  </a:cubicBezTo>
                  <a:cubicBezTo>
                    <a:pt x="4545301" y="6314983"/>
                    <a:pt x="4685310" y="6174961"/>
                    <a:pt x="4685310" y="6002893"/>
                  </a:cubicBezTo>
                  <a:cubicBezTo>
                    <a:pt x="4685310" y="5830762"/>
                    <a:pt x="4545301" y="5690740"/>
                    <a:pt x="4373170" y="5690740"/>
                  </a:cubicBezTo>
                  <a:close/>
                  <a:moveTo>
                    <a:pt x="2437952" y="5690740"/>
                  </a:moveTo>
                  <a:cubicBezTo>
                    <a:pt x="2265821" y="5690740"/>
                    <a:pt x="2125811" y="5830762"/>
                    <a:pt x="2125811" y="6002893"/>
                  </a:cubicBezTo>
                  <a:cubicBezTo>
                    <a:pt x="2125811" y="6174961"/>
                    <a:pt x="2265821" y="6314983"/>
                    <a:pt x="2437952" y="6314983"/>
                  </a:cubicBezTo>
                  <a:cubicBezTo>
                    <a:pt x="2610032" y="6314983"/>
                    <a:pt x="2750054" y="6174961"/>
                    <a:pt x="2750054" y="6002893"/>
                  </a:cubicBezTo>
                  <a:cubicBezTo>
                    <a:pt x="2750054" y="5830762"/>
                    <a:pt x="2610032" y="5690740"/>
                    <a:pt x="2437952" y="5690740"/>
                  </a:cubicBezTo>
                  <a:close/>
                  <a:moveTo>
                    <a:pt x="502689" y="5690740"/>
                  </a:moveTo>
                  <a:cubicBezTo>
                    <a:pt x="330609" y="5690740"/>
                    <a:pt x="190593" y="5830762"/>
                    <a:pt x="190593" y="6002893"/>
                  </a:cubicBezTo>
                  <a:cubicBezTo>
                    <a:pt x="190593" y="6174961"/>
                    <a:pt x="330609" y="6314983"/>
                    <a:pt x="502689" y="6314983"/>
                  </a:cubicBezTo>
                  <a:cubicBezTo>
                    <a:pt x="674819" y="6314983"/>
                    <a:pt x="814835" y="6174961"/>
                    <a:pt x="814835" y="6002893"/>
                  </a:cubicBezTo>
                  <a:cubicBezTo>
                    <a:pt x="814835" y="5830762"/>
                    <a:pt x="674769" y="5690740"/>
                    <a:pt x="502689" y="5690740"/>
                  </a:cubicBezTo>
                  <a:close/>
                  <a:moveTo>
                    <a:pt x="2437952" y="3361184"/>
                  </a:moveTo>
                  <a:cubicBezTo>
                    <a:pt x="2490568" y="3361184"/>
                    <a:pt x="2533248" y="3403877"/>
                    <a:pt x="2533248" y="3456481"/>
                  </a:cubicBezTo>
                  <a:lnTo>
                    <a:pt x="2533248" y="4685311"/>
                  </a:lnTo>
                  <a:lnTo>
                    <a:pt x="4067624" y="4685311"/>
                  </a:lnTo>
                  <a:cubicBezTo>
                    <a:pt x="4288636" y="4685311"/>
                    <a:pt x="4468466" y="4865142"/>
                    <a:pt x="4468466" y="5086153"/>
                  </a:cubicBezTo>
                  <a:lnTo>
                    <a:pt x="4468466" y="5509333"/>
                  </a:lnTo>
                  <a:cubicBezTo>
                    <a:pt x="4700253" y="5553996"/>
                    <a:pt x="4875903" y="5758248"/>
                    <a:pt x="4875853" y="6002893"/>
                  </a:cubicBezTo>
                  <a:cubicBezTo>
                    <a:pt x="4875853" y="6280041"/>
                    <a:pt x="4650368" y="6505576"/>
                    <a:pt x="4373170" y="6505576"/>
                  </a:cubicBezTo>
                  <a:cubicBezTo>
                    <a:pt x="4095959" y="6505576"/>
                    <a:pt x="3870423" y="6280092"/>
                    <a:pt x="3870423" y="6002893"/>
                  </a:cubicBezTo>
                  <a:cubicBezTo>
                    <a:pt x="3870423" y="5758248"/>
                    <a:pt x="4046086" y="5553996"/>
                    <a:pt x="4277873" y="5509333"/>
                  </a:cubicBezTo>
                  <a:lnTo>
                    <a:pt x="4277873" y="5086153"/>
                  </a:lnTo>
                  <a:cubicBezTo>
                    <a:pt x="4277873" y="4970209"/>
                    <a:pt x="4183568" y="4875904"/>
                    <a:pt x="4067624" y="4875904"/>
                  </a:cubicBezTo>
                  <a:lnTo>
                    <a:pt x="2533248" y="4875904"/>
                  </a:lnTo>
                  <a:lnTo>
                    <a:pt x="2533248" y="5509333"/>
                  </a:lnTo>
                  <a:cubicBezTo>
                    <a:pt x="2764984" y="5553996"/>
                    <a:pt x="2940647" y="5758248"/>
                    <a:pt x="2940647" y="6002893"/>
                  </a:cubicBezTo>
                  <a:cubicBezTo>
                    <a:pt x="2940647" y="6280041"/>
                    <a:pt x="2715163" y="6505576"/>
                    <a:pt x="2437952" y="6505576"/>
                  </a:cubicBezTo>
                  <a:cubicBezTo>
                    <a:pt x="2160753" y="6505576"/>
                    <a:pt x="1935218" y="6280041"/>
                    <a:pt x="1935218" y="6002842"/>
                  </a:cubicBezTo>
                  <a:cubicBezTo>
                    <a:pt x="1935218" y="5758248"/>
                    <a:pt x="2110869" y="5553996"/>
                    <a:pt x="2342655" y="5509333"/>
                  </a:cubicBezTo>
                  <a:lnTo>
                    <a:pt x="2342655" y="4875904"/>
                  </a:lnTo>
                  <a:lnTo>
                    <a:pt x="808283" y="4875904"/>
                  </a:lnTo>
                  <a:cubicBezTo>
                    <a:pt x="692339" y="4875904"/>
                    <a:pt x="597986" y="4970209"/>
                    <a:pt x="597986" y="5086153"/>
                  </a:cubicBezTo>
                  <a:lnTo>
                    <a:pt x="597986" y="5509333"/>
                  </a:lnTo>
                  <a:cubicBezTo>
                    <a:pt x="829775" y="5553996"/>
                    <a:pt x="1005428" y="5758248"/>
                    <a:pt x="1005428" y="6002842"/>
                  </a:cubicBezTo>
                  <a:cubicBezTo>
                    <a:pt x="1005428" y="6280041"/>
                    <a:pt x="779893" y="6505576"/>
                    <a:pt x="502689" y="6505576"/>
                  </a:cubicBezTo>
                  <a:cubicBezTo>
                    <a:pt x="225535" y="6505576"/>
                    <a:pt x="0" y="6280041"/>
                    <a:pt x="0" y="6002842"/>
                  </a:cubicBezTo>
                  <a:cubicBezTo>
                    <a:pt x="0" y="5758248"/>
                    <a:pt x="175653" y="5553996"/>
                    <a:pt x="407393" y="5509333"/>
                  </a:cubicBezTo>
                  <a:lnTo>
                    <a:pt x="407393" y="5086153"/>
                  </a:lnTo>
                  <a:cubicBezTo>
                    <a:pt x="407393" y="4865142"/>
                    <a:pt x="587215" y="4685311"/>
                    <a:pt x="808283" y="4685311"/>
                  </a:cubicBezTo>
                  <a:lnTo>
                    <a:pt x="2342655" y="4685311"/>
                  </a:lnTo>
                  <a:lnTo>
                    <a:pt x="2342655" y="3456481"/>
                  </a:lnTo>
                  <a:cubicBezTo>
                    <a:pt x="2342655" y="3403877"/>
                    <a:pt x="2385297" y="3361184"/>
                    <a:pt x="2437952" y="3361184"/>
                  </a:cubicBezTo>
                  <a:close/>
                  <a:moveTo>
                    <a:pt x="2125811" y="2376213"/>
                  </a:moveTo>
                  <a:lnTo>
                    <a:pt x="2125811" y="2597479"/>
                  </a:lnTo>
                  <a:cubicBezTo>
                    <a:pt x="2125811" y="2684682"/>
                    <a:pt x="2087439" y="2766433"/>
                    <a:pt x="2023755" y="2822366"/>
                  </a:cubicBezTo>
                  <a:cubicBezTo>
                    <a:pt x="2273916" y="2986899"/>
                    <a:pt x="2601938" y="2986899"/>
                    <a:pt x="2852099" y="2822366"/>
                  </a:cubicBezTo>
                  <a:cubicBezTo>
                    <a:pt x="2788415" y="2766433"/>
                    <a:pt x="2750055" y="2684682"/>
                    <a:pt x="2750055" y="2597479"/>
                  </a:cubicBezTo>
                  <a:lnTo>
                    <a:pt x="2750055" y="2376213"/>
                  </a:lnTo>
                  <a:cubicBezTo>
                    <a:pt x="2652675" y="2411892"/>
                    <a:pt x="2547492" y="2431358"/>
                    <a:pt x="2437902" y="2431358"/>
                  </a:cubicBezTo>
                  <a:cubicBezTo>
                    <a:pt x="2328310" y="2431358"/>
                    <a:pt x="2223192" y="2411892"/>
                    <a:pt x="2125811" y="2376213"/>
                  </a:cubicBezTo>
                  <a:close/>
                  <a:moveTo>
                    <a:pt x="2251459" y="1733067"/>
                  </a:moveTo>
                  <a:cubicBezTo>
                    <a:pt x="2263636" y="1735304"/>
                    <a:pt x="2275576" y="1739968"/>
                    <a:pt x="2286570" y="1747204"/>
                  </a:cubicBezTo>
                  <a:cubicBezTo>
                    <a:pt x="2331194" y="1776493"/>
                    <a:pt x="2383505" y="1791968"/>
                    <a:pt x="2437951" y="1791968"/>
                  </a:cubicBezTo>
                  <a:cubicBezTo>
                    <a:pt x="2492347" y="1791968"/>
                    <a:pt x="2544709" y="1776493"/>
                    <a:pt x="2589333" y="1747204"/>
                  </a:cubicBezTo>
                  <a:cubicBezTo>
                    <a:pt x="2633258" y="1718260"/>
                    <a:pt x="2692380" y="1730470"/>
                    <a:pt x="2721312" y="1774497"/>
                  </a:cubicBezTo>
                  <a:cubicBezTo>
                    <a:pt x="2750194" y="1818473"/>
                    <a:pt x="2737983" y="1877546"/>
                    <a:pt x="2693969" y="1906478"/>
                  </a:cubicBezTo>
                  <a:cubicBezTo>
                    <a:pt x="2618176" y="1956260"/>
                    <a:pt x="2529677" y="1982613"/>
                    <a:pt x="2437951" y="1982613"/>
                  </a:cubicBezTo>
                  <a:cubicBezTo>
                    <a:pt x="2346225" y="1982613"/>
                    <a:pt x="2257689" y="1956260"/>
                    <a:pt x="2181896" y="1906478"/>
                  </a:cubicBezTo>
                  <a:cubicBezTo>
                    <a:pt x="2137920" y="1877546"/>
                    <a:pt x="2125709" y="1818473"/>
                    <a:pt x="2154590" y="1774497"/>
                  </a:cubicBezTo>
                  <a:cubicBezTo>
                    <a:pt x="2176261" y="1741477"/>
                    <a:pt x="2214928" y="1726354"/>
                    <a:pt x="2251459" y="1733067"/>
                  </a:cubicBezTo>
                  <a:close/>
                  <a:moveTo>
                    <a:pt x="2845351" y="1222227"/>
                  </a:moveTo>
                  <a:cubicBezTo>
                    <a:pt x="2897954" y="1222227"/>
                    <a:pt x="2940647" y="1264912"/>
                    <a:pt x="2940647" y="1317518"/>
                  </a:cubicBezTo>
                  <a:lnTo>
                    <a:pt x="2940647" y="1419423"/>
                  </a:lnTo>
                  <a:cubicBezTo>
                    <a:pt x="2940647" y="1472040"/>
                    <a:pt x="2897954" y="1514720"/>
                    <a:pt x="2845351" y="1514720"/>
                  </a:cubicBezTo>
                  <a:cubicBezTo>
                    <a:pt x="2792734" y="1514720"/>
                    <a:pt x="2750054" y="1472040"/>
                    <a:pt x="2750054" y="1419423"/>
                  </a:cubicBezTo>
                  <a:lnTo>
                    <a:pt x="2750054" y="1317518"/>
                  </a:lnTo>
                  <a:cubicBezTo>
                    <a:pt x="2750054" y="1264912"/>
                    <a:pt x="2792734" y="1222227"/>
                    <a:pt x="2845351" y="1222227"/>
                  </a:cubicBezTo>
                  <a:close/>
                  <a:moveTo>
                    <a:pt x="2030515" y="1222227"/>
                  </a:moveTo>
                  <a:cubicBezTo>
                    <a:pt x="2083169" y="1222227"/>
                    <a:pt x="2125811" y="1264912"/>
                    <a:pt x="2125811" y="1317518"/>
                  </a:cubicBezTo>
                  <a:lnTo>
                    <a:pt x="2125811" y="1419423"/>
                  </a:lnTo>
                  <a:cubicBezTo>
                    <a:pt x="2125811" y="1472040"/>
                    <a:pt x="2083169" y="1514720"/>
                    <a:pt x="2030515" y="1514720"/>
                  </a:cubicBezTo>
                  <a:cubicBezTo>
                    <a:pt x="1977898" y="1514720"/>
                    <a:pt x="1935218" y="1472040"/>
                    <a:pt x="1935218" y="1419423"/>
                  </a:cubicBezTo>
                  <a:lnTo>
                    <a:pt x="1935218" y="1317518"/>
                  </a:lnTo>
                  <a:cubicBezTo>
                    <a:pt x="1935218" y="1264912"/>
                    <a:pt x="1977898" y="1222227"/>
                    <a:pt x="2030515" y="1222227"/>
                  </a:cubicBezTo>
                  <a:close/>
                  <a:moveTo>
                    <a:pt x="2437952" y="190593"/>
                  </a:moveTo>
                  <a:cubicBezTo>
                    <a:pt x="1872729" y="190593"/>
                    <a:pt x="1412816" y="650448"/>
                    <a:pt x="1412816" y="1215677"/>
                  </a:cubicBezTo>
                  <a:lnTo>
                    <a:pt x="1412816" y="2358386"/>
                  </a:lnTo>
                  <a:lnTo>
                    <a:pt x="1935218" y="2453391"/>
                  </a:lnTo>
                  <a:lnTo>
                    <a:pt x="1935218" y="2279468"/>
                  </a:lnTo>
                  <a:cubicBezTo>
                    <a:pt x="1689874" y="2116282"/>
                    <a:pt x="1527769" y="1837381"/>
                    <a:pt x="1527769" y="1521276"/>
                  </a:cubicBezTo>
                  <a:lnTo>
                    <a:pt x="1527769" y="1300100"/>
                  </a:lnTo>
                  <a:cubicBezTo>
                    <a:pt x="1527769" y="1220194"/>
                    <a:pt x="1558899" y="1145097"/>
                    <a:pt x="1615378" y="1088664"/>
                  </a:cubicBezTo>
                  <a:lnTo>
                    <a:pt x="1759415" y="944627"/>
                  </a:lnTo>
                  <a:cubicBezTo>
                    <a:pt x="1796632" y="907402"/>
                    <a:pt x="1856948" y="907402"/>
                    <a:pt x="1894165" y="944627"/>
                  </a:cubicBezTo>
                  <a:cubicBezTo>
                    <a:pt x="1931394" y="981851"/>
                    <a:pt x="1931394" y="1042156"/>
                    <a:pt x="1894165" y="1079383"/>
                  </a:cubicBezTo>
                  <a:lnTo>
                    <a:pt x="1750127" y="1223420"/>
                  </a:lnTo>
                  <a:cubicBezTo>
                    <a:pt x="1729683" y="1243918"/>
                    <a:pt x="1718362" y="1271117"/>
                    <a:pt x="1718362" y="1300100"/>
                  </a:cubicBezTo>
                  <a:lnTo>
                    <a:pt x="1718362" y="1521276"/>
                  </a:lnTo>
                  <a:cubicBezTo>
                    <a:pt x="1718362" y="1918040"/>
                    <a:pt x="2041188" y="2240803"/>
                    <a:pt x="2437902" y="2240803"/>
                  </a:cubicBezTo>
                  <a:cubicBezTo>
                    <a:pt x="2834679" y="2240803"/>
                    <a:pt x="3157442" y="1918040"/>
                    <a:pt x="3157442" y="1521276"/>
                  </a:cubicBezTo>
                  <a:lnTo>
                    <a:pt x="3157442" y="1382792"/>
                  </a:lnTo>
                  <a:cubicBezTo>
                    <a:pt x="3157442" y="1332221"/>
                    <a:pt x="3122652" y="1288740"/>
                    <a:pt x="3072818" y="1277076"/>
                  </a:cubicBezTo>
                  <a:cubicBezTo>
                    <a:pt x="2826928" y="1219598"/>
                    <a:pt x="2368958" y="1077793"/>
                    <a:pt x="2065012" y="773837"/>
                  </a:cubicBezTo>
                  <a:cubicBezTo>
                    <a:pt x="2027783" y="736613"/>
                    <a:pt x="2027783" y="676258"/>
                    <a:pt x="2065012" y="639083"/>
                  </a:cubicBezTo>
                  <a:cubicBezTo>
                    <a:pt x="2102178" y="601857"/>
                    <a:pt x="2162532" y="601857"/>
                    <a:pt x="2199761" y="639083"/>
                  </a:cubicBezTo>
                  <a:cubicBezTo>
                    <a:pt x="2470264" y="909585"/>
                    <a:pt x="2890065" y="1038634"/>
                    <a:pt x="3116197" y="1091493"/>
                  </a:cubicBezTo>
                  <a:cubicBezTo>
                    <a:pt x="3252687" y="1123408"/>
                    <a:pt x="3348035" y="1243224"/>
                    <a:pt x="3348035" y="1382792"/>
                  </a:cubicBezTo>
                  <a:lnTo>
                    <a:pt x="3348035" y="1521276"/>
                  </a:lnTo>
                  <a:cubicBezTo>
                    <a:pt x="3348035" y="1837381"/>
                    <a:pt x="3185980" y="2116282"/>
                    <a:pt x="2940648" y="2279468"/>
                  </a:cubicBezTo>
                  <a:lnTo>
                    <a:pt x="2940648" y="2453391"/>
                  </a:lnTo>
                  <a:lnTo>
                    <a:pt x="3463038" y="2358386"/>
                  </a:lnTo>
                  <a:lnTo>
                    <a:pt x="3463038" y="1215677"/>
                  </a:lnTo>
                  <a:cubicBezTo>
                    <a:pt x="3463038" y="650448"/>
                    <a:pt x="3003176" y="190593"/>
                    <a:pt x="2437952" y="190593"/>
                  </a:cubicBezTo>
                  <a:close/>
                  <a:moveTo>
                    <a:pt x="2437952" y="0"/>
                  </a:moveTo>
                  <a:cubicBezTo>
                    <a:pt x="3108307" y="0"/>
                    <a:pt x="3653631" y="545374"/>
                    <a:pt x="3653631" y="1215677"/>
                  </a:cubicBezTo>
                  <a:lnTo>
                    <a:pt x="3653631" y="2437953"/>
                  </a:lnTo>
                  <a:cubicBezTo>
                    <a:pt x="3653631" y="2484013"/>
                    <a:pt x="3620672" y="2523478"/>
                    <a:pt x="3575412" y="2531712"/>
                  </a:cubicBezTo>
                  <a:lnTo>
                    <a:pt x="2951906" y="2645076"/>
                  </a:lnTo>
                  <a:cubicBezTo>
                    <a:pt x="2962681" y="2667058"/>
                    <a:pt x="2980648" y="2685330"/>
                    <a:pt x="3003633" y="2695952"/>
                  </a:cubicBezTo>
                  <a:lnTo>
                    <a:pt x="3624445" y="2982490"/>
                  </a:lnTo>
                  <a:cubicBezTo>
                    <a:pt x="3765954" y="3047749"/>
                    <a:pt x="3857325" y="3190643"/>
                    <a:pt x="3857325" y="3346446"/>
                  </a:cubicBezTo>
                  <a:lnTo>
                    <a:pt x="3857325" y="3762079"/>
                  </a:lnTo>
                  <a:cubicBezTo>
                    <a:pt x="3857325" y="3814695"/>
                    <a:pt x="3814695" y="3857375"/>
                    <a:pt x="3762028" y="3857375"/>
                  </a:cubicBezTo>
                  <a:cubicBezTo>
                    <a:pt x="3709424" y="3857375"/>
                    <a:pt x="3666732" y="3814695"/>
                    <a:pt x="3666732" y="3762079"/>
                  </a:cubicBezTo>
                  <a:lnTo>
                    <a:pt x="3666732" y="3346446"/>
                  </a:lnTo>
                  <a:cubicBezTo>
                    <a:pt x="3666732" y="3264745"/>
                    <a:pt x="3618791" y="3189804"/>
                    <a:pt x="3544587" y="3155561"/>
                  </a:cubicBezTo>
                  <a:lnTo>
                    <a:pt x="3038118" y="2921779"/>
                  </a:lnTo>
                  <a:cubicBezTo>
                    <a:pt x="2864958" y="3064775"/>
                    <a:pt x="2651671" y="3136502"/>
                    <a:pt x="2438206" y="3136502"/>
                  </a:cubicBezTo>
                  <a:cubicBezTo>
                    <a:pt x="2224780" y="3136502"/>
                    <a:pt x="2011405" y="3064826"/>
                    <a:pt x="1837838" y="2921729"/>
                  </a:cubicBezTo>
                  <a:lnTo>
                    <a:pt x="1331267" y="3155561"/>
                  </a:lnTo>
                  <a:cubicBezTo>
                    <a:pt x="1257071" y="3189804"/>
                    <a:pt x="1209125" y="3264707"/>
                    <a:pt x="1209125" y="3346446"/>
                  </a:cubicBezTo>
                  <a:lnTo>
                    <a:pt x="1209125" y="3762079"/>
                  </a:lnTo>
                  <a:cubicBezTo>
                    <a:pt x="1209125" y="3814695"/>
                    <a:pt x="1166489" y="3857375"/>
                    <a:pt x="1113829" y="3857375"/>
                  </a:cubicBezTo>
                  <a:cubicBezTo>
                    <a:pt x="1061216" y="3857375"/>
                    <a:pt x="1018532" y="3814695"/>
                    <a:pt x="1018532" y="3762028"/>
                  </a:cubicBezTo>
                  <a:lnTo>
                    <a:pt x="1018532" y="3346446"/>
                  </a:lnTo>
                  <a:cubicBezTo>
                    <a:pt x="1018532" y="3190643"/>
                    <a:pt x="1109957" y="3047749"/>
                    <a:pt x="1251412" y="2982490"/>
                  </a:cubicBezTo>
                  <a:lnTo>
                    <a:pt x="1872234" y="2695952"/>
                  </a:lnTo>
                  <a:cubicBezTo>
                    <a:pt x="1895207" y="2685330"/>
                    <a:pt x="1913173" y="2667058"/>
                    <a:pt x="1923999" y="2645076"/>
                  </a:cubicBezTo>
                  <a:lnTo>
                    <a:pt x="1300505" y="2531712"/>
                  </a:lnTo>
                  <a:cubicBezTo>
                    <a:pt x="1255185" y="2523478"/>
                    <a:pt x="1222228" y="2484013"/>
                    <a:pt x="1222228" y="2437953"/>
                  </a:cubicBezTo>
                  <a:lnTo>
                    <a:pt x="1222228" y="1215677"/>
                  </a:lnTo>
                  <a:cubicBezTo>
                    <a:pt x="1222228" y="545374"/>
                    <a:pt x="1767598" y="0"/>
                    <a:pt x="2437952" y="0"/>
                  </a:cubicBezTo>
                  <a:close/>
                </a:path>
              </a:pathLst>
            </a:custGeom>
            <a:solidFill>
              <a:schemeClr val="accent3"/>
            </a:solidFill>
            <a:ln w="12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4FB89901-9DDF-46EE-9534-5DBC5C3322DE}"/>
              </a:ext>
            </a:extLst>
          </p:cNvPr>
          <p:cNvSpPr/>
          <p:nvPr/>
        </p:nvSpPr>
        <p:spPr>
          <a:xfrm>
            <a:off x="248078" y="3308351"/>
            <a:ext cx="586499" cy="586499"/>
          </a:xfrm>
          <a:custGeom>
            <a:avLst/>
            <a:gdLst>
              <a:gd name="connsiteX0" fmla="*/ 533406 w 1242646"/>
              <a:gd name="connsiteY0" fmla="*/ 1097671 h 1242646"/>
              <a:gd name="connsiteX1" fmla="*/ 503810 w 1242646"/>
              <a:gd name="connsiteY1" fmla="*/ 1201225 h 1242646"/>
              <a:gd name="connsiteX2" fmla="*/ 738836 w 1242646"/>
              <a:gd name="connsiteY2" fmla="*/ 1201225 h 1242646"/>
              <a:gd name="connsiteX3" fmla="*/ 709261 w 1242646"/>
              <a:gd name="connsiteY3" fmla="*/ 1097671 h 1242646"/>
              <a:gd name="connsiteX4" fmla="*/ 41422 w 1242646"/>
              <a:gd name="connsiteY4" fmla="*/ 973406 h 1242646"/>
              <a:gd name="connsiteX5" fmla="*/ 41422 w 1242646"/>
              <a:gd name="connsiteY5" fmla="*/ 994117 h 1242646"/>
              <a:gd name="connsiteX6" fmla="*/ 103554 w 1242646"/>
              <a:gd name="connsiteY6" fmla="*/ 1056249 h 1242646"/>
              <a:gd name="connsiteX7" fmla="*/ 517769 w 1242646"/>
              <a:gd name="connsiteY7" fmla="*/ 1056249 h 1242646"/>
              <a:gd name="connsiteX8" fmla="*/ 724877 w 1242646"/>
              <a:gd name="connsiteY8" fmla="*/ 1056249 h 1242646"/>
              <a:gd name="connsiteX9" fmla="*/ 1139092 w 1242646"/>
              <a:gd name="connsiteY9" fmla="*/ 1056249 h 1242646"/>
              <a:gd name="connsiteX10" fmla="*/ 1201225 w 1242646"/>
              <a:gd name="connsiteY10" fmla="*/ 994117 h 1242646"/>
              <a:gd name="connsiteX11" fmla="*/ 1201225 w 1242646"/>
              <a:gd name="connsiteY11" fmla="*/ 973406 h 1242646"/>
              <a:gd name="connsiteX12" fmla="*/ 1118381 w 1242646"/>
              <a:gd name="connsiteY12" fmla="*/ 849141 h 1242646"/>
              <a:gd name="connsiteX13" fmla="*/ 1159804 w 1242646"/>
              <a:gd name="connsiteY13" fmla="*/ 849141 h 1242646"/>
              <a:gd name="connsiteX14" fmla="*/ 1159804 w 1242646"/>
              <a:gd name="connsiteY14" fmla="*/ 890564 h 1242646"/>
              <a:gd name="connsiteX15" fmla="*/ 1118381 w 1242646"/>
              <a:gd name="connsiteY15" fmla="*/ 890564 h 1242646"/>
              <a:gd name="connsiteX16" fmla="*/ 1035538 w 1242646"/>
              <a:gd name="connsiteY16" fmla="*/ 849141 h 1242646"/>
              <a:gd name="connsiteX17" fmla="*/ 1076961 w 1242646"/>
              <a:gd name="connsiteY17" fmla="*/ 849141 h 1242646"/>
              <a:gd name="connsiteX18" fmla="*/ 1076961 w 1242646"/>
              <a:gd name="connsiteY18" fmla="*/ 890564 h 1242646"/>
              <a:gd name="connsiteX19" fmla="*/ 1035538 w 1242646"/>
              <a:gd name="connsiteY19" fmla="*/ 890564 h 1242646"/>
              <a:gd name="connsiteX20" fmla="*/ 952695 w 1242646"/>
              <a:gd name="connsiteY20" fmla="*/ 849141 h 1242646"/>
              <a:gd name="connsiteX21" fmla="*/ 994118 w 1242646"/>
              <a:gd name="connsiteY21" fmla="*/ 849141 h 1242646"/>
              <a:gd name="connsiteX22" fmla="*/ 994118 w 1242646"/>
              <a:gd name="connsiteY22" fmla="*/ 890564 h 1242646"/>
              <a:gd name="connsiteX23" fmla="*/ 952695 w 1242646"/>
              <a:gd name="connsiteY23" fmla="*/ 890564 h 1242646"/>
              <a:gd name="connsiteX24" fmla="*/ 468311 w 1242646"/>
              <a:gd name="connsiteY24" fmla="*/ 566232 h 1242646"/>
              <a:gd name="connsiteX25" fmla="*/ 240886 w 1242646"/>
              <a:gd name="connsiteY25" fmla="*/ 748177 h 1242646"/>
              <a:gd name="connsiteX26" fmla="*/ 469865 w 1242646"/>
              <a:gd name="connsiteY26" fmla="*/ 849142 h 1242646"/>
              <a:gd name="connsiteX27" fmla="*/ 674404 w 1242646"/>
              <a:gd name="connsiteY27" fmla="*/ 772326 h 1242646"/>
              <a:gd name="connsiteX28" fmla="*/ 471009 w 1242646"/>
              <a:gd name="connsiteY28" fmla="*/ 517782 h 1242646"/>
              <a:gd name="connsiteX29" fmla="*/ 484507 w 1242646"/>
              <a:gd name="connsiteY29" fmla="*/ 523837 h 1242646"/>
              <a:gd name="connsiteX30" fmla="*/ 718829 w 1242646"/>
              <a:gd name="connsiteY30" fmla="*/ 758160 h 1242646"/>
              <a:gd name="connsiteX31" fmla="*/ 718829 w 1242646"/>
              <a:gd name="connsiteY31" fmla="*/ 787445 h 1242646"/>
              <a:gd name="connsiteX32" fmla="*/ 469865 w 1242646"/>
              <a:gd name="connsiteY32" fmla="*/ 890563 h 1242646"/>
              <a:gd name="connsiteX33" fmla="*/ 195074 w 1242646"/>
              <a:gd name="connsiteY33" fmla="*/ 758325 h 1242646"/>
              <a:gd name="connsiteX34" fmla="*/ 190642 w 1242646"/>
              <a:gd name="connsiteY34" fmla="*/ 743103 h 1242646"/>
              <a:gd name="connsiteX35" fmla="*/ 198305 w 1242646"/>
              <a:gd name="connsiteY35" fmla="*/ 729206 h 1242646"/>
              <a:gd name="connsiteX36" fmla="*/ 456921 w 1242646"/>
              <a:gd name="connsiteY36" fmla="*/ 522304 h 1242646"/>
              <a:gd name="connsiteX37" fmla="*/ 471009 w 1242646"/>
              <a:gd name="connsiteY37" fmla="*/ 517782 h 1242646"/>
              <a:gd name="connsiteX38" fmla="*/ 901106 w 1242646"/>
              <a:gd name="connsiteY38" fmla="*/ 482064 h 1242646"/>
              <a:gd name="connsiteX39" fmla="*/ 638969 w 1242646"/>
              <a:gd name="connsiteY39" fmla="*/ 569442 h 1242646"/>
              <a:gd name="connsiteX40" fmla="*/ 834459 w 1242646"/>
              <a:gd name="connsiteY40" fmla="*/ 764931 h 1242646"/>
              <a:gd name="connsiteX41" fmla="*/ 911275 w 1242646"/>
              <a:gd name="connsiteY41" fmla="*/ 560371 h 1242646"/>
              <a:gd name="connsiteX42" fmla="*/ 901106 w 1242646"/>
              <a:gd name="connsiteY42" fmla="*/ 482064 h 1242646"/>
              <a:gd name="connsiteX43" fmla="*/ 908272 w 1242646"/>
              <a:gd name="connsiteY43" fmla="*/ 435982 h 1242646"/>
              <a:gd name="connsiteX44" fmla="*/ 934471 w 1242646"/>
              <a:gd name="connsiteY44" fmla="*/ 449071 h 1242646"/>
              <a:gd name="connsiteX45" fmla="*/ 952696 w 1242646"/>
              <a:gd name="connsiteY45" fmla="*/ 560371 h 1242646"/>
              <a:gd name="connsiteX46" fmla="*/ 849557 w 1242646"/>
              <a:gd name="connsiteY46" fmla="*/ 809315 h 1242646"/>
              <a:gd name="connsiteX47" fmla="*/ 834914 w 1242646"/>
              <a:gd name="connsiteY47" fmla="*/ 815383 h 1242646"/>
              <a:gd name="connsiteX48" fmla="*/ 820272 w 1242646"/>
              <a:gd name="connsiteY48" fmla="*/ 809315 h 1242646"/>
              <a:gd name="connsiteX49" fmla="*/ 585970 w 1242646"/>
              <a:gd name="connsiteY49" fmla="*/ 575014 h 1242646"/>
              <a:gd name="connsiteX50" fmla="*/ 580461 w 1242646"/>
              <a:gd name="connsiteY50" fmla="*/ 555608 h 1242646"/>
              <a:gd name="connsiteX51" fmla="*/ 594068 w 1242646"/>
              <a:gd name="connsiteY51" fmla="*/ 540717 h 1242646"/>
              <a:gd name="connsiteX52" fmla="*/ 1035538 w 1242646"/>
              <a:gd name="connsiteY52" fmla="*/ 352083 h 1242646"/>
              <a:gd name="connsiteX53" fmla="*/ 1159804 w 1242646"/>
              <a:gd name="connsiteY53" fmla="*/ 352083 h 1242646"/>
              <a:gd name="connsiteX54" fmla="*/ 1159804 w 1242646"/>
              <a:gd name="connsiteY54" fmla="*/ 393506 h 1242646"/>
              <a:gd name="connsiteX55" fmla="*/ 1035538 w 1242646"/>
              <a:gd name="connsiteY55" fmla="*/ 393506 h 1242646"/>
              <a:gd name="connsiteX56" fmla="*/ 952695 w 1242646"/>
              <a:gd name="connsiteY56" fmla="*/ 352083 h 1242646"/>
              <a:gd name="connsiteX57" fmla="*/ 994118 w 1242646"/>
              <a:gd name="connsiteY57" fmla="*/ 352083 h 1242646"/>
              <a:gd name="connsiteX58" fmla="*/ 994118 w 1242646"/>
              <a:gd name="connsiteY58" fmla="*/ 393506 h 1242646"/>
              <a:gd name="connsiteX59" fmla="*/ 952695 w 1242646"/>
              <a:gd name="connsiteY59" fmla="*/ 393506 h 1242646"/>
              <a:gd name="connsiteX60" fmla="*/ 1035538 w 1242646"/>
              <a:gd name="connsiteY60" fmla="*/ 269240 h 1242646"/>
              <a:gd name="connsiteX61" fmla="*/ 1159804 w 1242646"/>
              <a:gd name="connsiteY61" fmla="*/ 269240 h 1242646"/>
              <a:gd name="connsiteX62" fmla="*/ 1159804 w 1242646"/>
              <a:gd name="connsiteY62" fmla="*/ 310663 h 1242646"/>
              <a:gd name="connsiteX63" fmla="*/ 1035538 w 1242646"/>
              <a:gd name="connsiteY63" fmla="*/ 310663 h 1242646"/>
              <a:gd name="connsiteX64" fmla="*/ 952695 w 1242646"/>
              <a:gd name="connsiteY64" fmla="*/ 269240 h 1242646"/>
              <a:gd name="connsiteX65" fmla="*/ 994118 w 1242646"/>
              <a:gd name="connsiteY65" fmla="*/ 269240 h 1242646"/>
              <a:gd name="connsiteX66" fmla="*/ 994118 w 1242646"/>
              <a:gd name="connsiteY66" fmla="*/ 310663 h 1242646"/>
              <a:gd name="connsiteX67" fmla="*/ 952695 w 1242646"/>
              <a:gd name="connsiteY67" fmla="*/ 310663 h 1242646"/>
              <a:gd name="connsiteX68" fmla="*/ 778705 w 1242646"/>
              <a:gd name="connsiteY68" fmla="*/ 241094 h 1242646"/>
              <a:gd name="connsiteX69" fmla="*/ 632714 w 1242646"/>
              <a:gd name="connsiteY69" fmla="*/ 435735 h 1242646"/>
              <a:gd name="connsiteX70" fmla="*/ 863723 w 1242646"/>
              <a:gd name="connsiteY70" fmla="*/ 358732 h 1242646"/>
              <a:gd name="connsiteX71" fmla="*/ 778705 w 1242646"/>
              <a:gd name="connsiteY71" fmla="*/ 241094 h 1242646"/>
              <a:gd name="connsiteX72" fmla="*/ 772016 w 1242646"/>
              <a:gd name="connsiteY72" fmla="*/ 191036 h 1242646"/>
              <a:gd name="connsiteX73" fmla="*/ 787383 w 1242646"/>
              <a:gd name="connsiteY73" fmla="*/ 194992 h 1242646"/>
              <a:gd name="connsiteX74" fmla="*/ 910198 w 1242646"/>
              <a:gd name="connsiteY74" fmla="*/ 365070 h 1242646"/>
              <a:gd name="connsiteX75" fmla="*/ 897109 w 1242646"/>
              <a:gd name="connsiteY75" fmla="*/ 391269 h 1242646"/>
              <a:gd name="connsiteX76" fmla="*/ 582905 w 1242646"/>
              <a:gd name="connsiteY76" fmla="*/ 496003 h 1242646"/>
              <a:gd name="connsiteX77" fmla="*/ 576360 w 1242646"/>
              <a:gd name="connsiteY77" fmla="*/ 497060 h 1242646"/>
              <a:gd name="connsiteX78" fmla="*/ 559564 w 1242646"/>
              <a:gd name="connsiteY78" fmla="*/ 488444 h 1242646"/>
              <a:gd name="connsiteX79" fmla="*/ 559792 w 1242646"/>
              <a:gd name="connsiteY79" fmla="*/ 463922 h 1242646"/>
              <a:gd name="connsiteX80" fmla="*/ 758367 w 1242646"/>
              <a:gd name="connsiteY80" fmla="*/ 199113 h 1242646"/>
              <a:gd name="connsiteX81" fmla="*/ 772016 w 1242646"/>
              <a:gd name="connsiteY81" fmla="*/ 191036 h 1242646"/>
              <a:gd name="connsiteX82" fmla="*/ 1035538 w 1242646"/>
              <a:gd name="connsiteY82" fmla="*/ 186397 h 1242646"/>
              <a:gd name="connsiteX83" fmla="*/ 1159804 w 1242646"/>
              <a:gd name="connsiteY83" fmla="*/ 186397 h 1242646"/>
              <a:gd name="connsiteX84" fmla="*/ 1159804 w 1242646"/>
              <a:gd name="connsiteY84" fmla="*/ 227820 h 1242646"/>
              <a:gd name="connsiteX85" fmla="*/ 1035538 w 1242646"/>
              <a:gd name="connsiteY85" fmla="*/ 227820 h 1242646"/>
              <a:gd name="connsiteX86" fmla="*/ 952695 w 1242646"/>
              <a:gd name="connsiteY86" fmla="*/ 186397 h 1242646"/>
              <a:gd name="connsiteX87" fmla="*/ 994118 w 1242646"/>
              <a:gd name="connsiteY87" fmla="*/ 186397 h 1242646"/>
              <a:gd name="connsiteX88" fmla="*/ 994118 w 1242646"/>
              <a:gd name="connsiteY88" fmla="*/ 227820 h 1242646"/>
              <a:gd name="connsiteX89" fmla="*/ 952695 w 1242646"/>
              <a:gd name="connsiteY89" fmla="*/ 227820 h 1242646"/>
              <a:gd name="connsiteX90" fmla="*/ 414216 w 1242646"/>
              <a:gd name="connsiteY90" fmla="*/ 166370 h 1242646"/>
              <a:gd name="connsiteX91" fmla="*/ 124265 w 1242646"/>
              <a:gd name="connsiteY91" fmla="*/ 476349 h 1242646"/>
              <a:gd name="connsiteX92" fmla="*/ 180059 w 1242646"/>
              <a:gd name="connsiteY92" fmla="*/ 653737 h 1242646"/>
              <a:gd name="connsiteX93" fmla="*/ 414216 w 1242646"/>
              <a:gd name="connsiteY93" fmla="*/ 466408 h 1242646"/>
              <a:gd name="connsiteX94" fmla="*/ 538480 w 1242646"/>
              <a:gd name="connsiteY94" fmla="*/ 124948 h 1242646"/>
              <a:gd name="connsiteX95" fmla="*/ 538480 w 1242646"/>
              <a:gd name="connsiteY95" fmla="*/ 372795 h 1242646"/>
              <a:gd name="connsiteX96" fmla="*/ 686977 w 1242646"/>
              <a:gd name="connsiteY96" fmla="*/ 174778 h 1242646"/>
              <a:gd name="connsiteX97" fmla="*/ 538480 w 1242646"/>
              <a:gd name="connsiteY97" fmla="*/ 124948 h 1242646"/>
              <a:gd name="connsiteX98" fmla="*/ 434927 w 1242646"/>
              <a:gd name="connsiteY98" fmla="*/ 124265 h 1242646"/>
              <a:gd name="connsiteX99" fmla="*/ 455638 w 1242646"/>
              <a:gd name="connsiteY99" fmla="*/ 144976 h 1242646"/>
              <a:gd name="connsiteX100" fmla="*/ 455638 w 1242646"/>
              <a:gd name="connsiteY100" fmla="*/ 476349 h 1242646"/>
              <a:gd name="connsiteX101" fmla="*/ 447871 w 1242646"/>
              <a:gd name="connsiteY101" fmla="*/ 492524 h 1242646"/>
              <a:gd name="connsiteX102" fmla="*/ 189255 w 1242646"/>
              <a:gd name="connsiteY102" fmla="*/ 699425 h 1242646"/>
              <a:gd name="connsiteX103" fmla="*/ 176331 w 1242646"/>
              <a:gd name="connsiteY103" fmla="*/ 703960 h 1242646"/>
              <a:gd name="connsiteX104" fmla="*/ 160156 w 1242646"/>
              <a:gd name="connsiteY104" fmla="*/ 696194 h 1242646"/>
              <a:gd name="connsiteX105" fmla="*/ 82843 w 1242646"/>
              <a:gd name="connsiteY105" fmla="*/ 476349 h 1242646"/>
              <a:gd name="connsiteX106" fmla="*/ 434927 w 1242646"/>
              <a:gd name="connsiteY106" fmla="*/ 124265 h 1242646"/>
              <a:gd name="connsiteX107" fmla="*/ 1035538 w 1242646"/>
              <a:gd name="connsiteY107" fmla="*/ 103554 h 1242646"/>
              <a:gd name="connsiteX108" fmla="*/ 1159804 w 1242646"/>
              <a:gd name="connsiteY108" fmla="*/ 103554 h 1242646"/>
              <a:gd name="connsiteX109" fmla="*/ 1159804 w 1242646"/>
              <a:gd name="connsiteY109" fmla="*/ 144977 h 1242646"/>
              <a:gd name="connsiteX110" fmla="*/ 1035538 w 1242646"/>
              <a:gd name="connsiteY110" fmla="*/ 144977 h 1242646"/>
              <a:gd name="connsiteX111" fmla="*/ 952695 w 1242646"/>
              <a:gd name="connsiteY111" fmla="*/ 103554 h 1242646"/>
              <a:gd name="connsiteX112" fmla="*/ 994118 w 1242646"/>
              <a:gd name="connsiteY112" fmla="*/ 103554 h 1242646"/>
              <a:gd name="connsiteX113" fmla="*/ 994118 w 1242646"/>
              <a:gd name="connsiteY113" fmla="*/ 144977 h 1242646"/>
              <a:gd name="connsiteX114" fmla="*/ 952695 w 1242646"/>
              <a:gd name="connsiteY114" fmla="*/ 144977 h 1242646"/>
              <a:gd name="connsiteX115" fmla="*/ 517769 w 1242646"/>
              <a:gd name="connsiteY115" fmla="*/ 82843 h 1242646"/>
              <a:gd name="connsiteX116" fmla="*/ 728812 w 1242646"/>
              <a:gd name="connsiteY116" fmla="*/ 153570 h 1242646"/>
              <a:gd name="connsiteX117" fmla="*/ 732934 w 1242646"/>
              <a:gd name="connsiteY117" fmla="*/ 182545 h 1242646"/>
              <a:gd name="connsiteX118" fmla="*/ 534337 w 1242646"/>
              <a:gd name="connsiteY118" fmla="*/ 447354 h 1242646"/>
              <a:gd name="connsiteX119" fmla="*/ 517769 w 1242646"/>
              <a:gd name="connsiteY119" fmla="*/ 455638 h 1242646"/>
              <a:gd name="connsiteX120" fmla="*/ 511224 w 1242646"/>
              <a:gd name="connsiteY120" fmla="*/ 454582 h 1242646"/>
              <a:gd name="connsiteX121" fmla="*/ 497058 w 1242646"/>
              <a:gd name="connsiteY121" fmla="*/ 434927 h 1242646"/>
              <a:gd name="connsiteX122" fmla="*/ 497058 w 1242646"/>
              <a:gd name="connsiteY122" fmla="*/ 103554 h 1242646"/>
              <a:gd name="connsiteX123" fmla="*/ 517769 w 1242646"/>
              <a:gd name="connsiteY123" fmla="*/ 82843 h 1242646"/>
              <a:gd name="connsiteX124" fmla="*/ 103554 w 1242646"/>
              <a:gd name="connsiteY124" fmla="*/ 41422 h 1242646"/>
              <a:gd name="connsiteX125" fmla="*/ 41422 w 1242646"/>
              <a:gd name="connsiteY125" fmla="*/ 103554 h 1242646"/>
              <a:gd name="connsiteX126" fmla="*/ 41422 w 1242646"/>
              <a:gd name="connsiteY126" fmla="*/ 931985 h 1242646"/>
              <a:gd name="connsiteX127" fmla="*/ 1201225 w 1242646"/>
              <a:gd name="connsiteY127" fmla="*/ 931985 h 1242646"/>
              <a:gd name="connsiteX128" fmla="*/ 1201225 w 1242646"/>
              <a:gd name="connsiteY128" fmla="*/ 103554 h 1242646"/>
              <a:gd name="connsiteX129" fmla="*/ 1139092 w 1242646"/>
              <a:gd name="connsiteY129" fmla="*/ 41422 h 1242646"/>
              <a:gd name="connsiteX130" fmla="*/ 103554 w 1242646"/>
              <a:gd name="connsiteY130" fmla="*/ 0 h 1242646"/>
              <a:gd name="connsiteX131" fmla="*/ 1139092 w 1242646"/>
              <a:gd name="connsiteY131" fmla="*/ 0 h 1242646"/>
              <a:gd name="connsiteX132" fmla="*/ 1242646 w 1242646"/>
              <a:gd name="connsiteY132" fmla="*/ 103554 h 1242646"/>
              <a:gd name="connsiteX133" fmla="*/ 1242646 w 1242646"/>
              <a:gd name="connsiteY133" fmla="*/ 994117 h 1242646"/>
              <a:gd name="connsiteX134" fmla="*/ 1139092 w 1242646"/>
              <a:gd name="connsiteY134" fmla="*/ 1097671 h 1242646"/>
              <a:gd name="connsiteX135" fmla="*/ 752319 w 1242646"/>
              <a:gd name="connsiteY135" fmla="*/ 1097671 h 1242646"/>
              <a:gd name="connsiteX136" fmla="*/ 781914 w 1242646"/>
              <a:gd name="connsiteY136" fmla="*/ 1201225 h 1242646"/>
              <a:gd name="connsiteX137" fmla="*/ 890563 w 1242646"/>
              <a:gd name="connsiteY137" fmla="*/ 1201225 h 1242646"/>
              <a:gd name="connsiteX138" fmla="*/ 890563 w 1242646"/>
              <a:gd name="connsiteY138" fmla="*/ 1242646 h 1242646"/>
              <a:gd name="connsiteX139" fmla="*/ 766298 w 1242646"/>
              <a:gd name="connsiteY139" fmla="*/ 1242646 h 1242646"/>
              <a:gd name="connsiteX140" fmla="*/ 476348 w 1242646"/>
              <a:gd name="connsiteY140" fmla="*/ 1242646 h 1242646"/>
              <a:gd name="connsiteX141" fmla="*/ 352083 w 1242646"/>
              <a:gd name="connsiteY141" fmla="*/ 1242646 h 1242646"/>
              <a:gd name="connsiteX142" fmla="*/ 352083 w 1242646"/>
              <a:gd name="connsiteY142" fmla="*/ 1201225 h 1242646"/>
              <a:gd name="connsiteX143" fmla="*/ 460711 w 1242646"/>
              <a:gd name="connsiteY143" fmla="*/ 1201225 h 1242646"/>
              <a:gd name="connsiteX144" fmla="*/ 490307 w 1242646"/>
              <a:gd name="connsiteY144" fmla="*/ 1097671 h 1242646"/>
              <a:gd name="connsiteX145" fmla="*/ 103554 w 1242646"/>
              <a:gd name="connsiteY145" fmla="*/ 1097671 h 1242646"/>
              <a:gd name="connsiteX146" fmla="*/ 0 w 1242646"/>
              <a:gd name="connsiteY146" fmla="*/ 994117 h 1242646"/>
              <a:gd name="connsiteX147" fmla="*/ 0 w 1242646"/>
              <a:gd name="connsiteY147" fmla="*/ 103554 h 1242646"/>
              <a:gd name="connsiteX148" fmla="*/ 103554 w 1242646"/>
              <a:gd name="connsiteY148" fmla="*/ 0 h 124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42646" h="1242646">
                <a:moveTo>
                  <a:pt x="533406" y="1097671"/>
                </a:moveTo>
                <a:lnTo>
                  <a:pt x="503810" y="1201225"/>
                </a:lnTo>
                <a:lnTo>
                  <a:pt x="738836" y="1201225"/>
                </a:lnTo>
                <a:lnTo>
                  <a:pt x="709261" y="1097671"/>
                </a:lnTo>
                <a:close/>
                <a:moveTo>
                  <a:pt x="41422" y="973406"/>
                </a:moveTo>
                <a:lnTo>
                  <a:pt x="41422" y="994117"/>
                </a:lnTo>
                <a:cubicBezTo>
                  <a:pt x="41422" y="1028372"/>
                  <a:pt x="69298" y="1056249"/>
                  <a:pt x="103554" y="1056249"/>
                </a:cubicBezTo>
                <a:lnTo>
                  <a:pt x="517769" y="1056249"/>
                </a:lnTo>
                <a:lnTo>
                  <a:pt x="724877" y="1056249"/>
                </a:lnTo>
                <a:lnTo>
                  <a:pt x="1139092" y="1056249"/>
                </a:lnTo>
                <a:cubicBezTo>
                  <a:pt x="1173348" y="1056249"/>
                  <a:pt x="1201225" y="1028372"/>
                  <a:pt x="1201225" y="994117"/>
                </a:cubicBezTo>
                <a:lnTo>
                  <a:pt x="1201225" y="973406"/>
                </a:lnTo>
                <a:close/>
                <a:moveTo>
                  <a:pt x="1118381" y="849141"/>
                </a:moveTo>
                <a:lnTo>
                  <a:pt x="1159804" y="849141"/>
                </a:lnTo>
                <a:lnTo>
                  <a:pt x="1159804" y="890564"/>
                </a:lnTo>
                <a:lnTo>
                  <a:pt x="1118381" y="890564"/>
                </a:lnTo>
                <a:close/>
                <a:moveTo>
                  <a:pt x="1035538" y="849141"/>
                </a:moveTo>
                <a:lnTo>
                  <a:pt x="1076961" y="849141"/>
                </a:lnTo>
                <a:lnTo>
                  <a:pt x="1076961" y="890564"/>
                </a:lnTo>
                <a:lnTo>
                  <a:pt x="1035538" y="890564"/>
                </a:lnTo>
                <a:close/>
                <a:moveTo>
                  <a:pt x="952695" y="849141"/>
                </a:moveTo>
                <a:lnTo>
                  <a:pt x="994118" y="849141"/>
                </a:lnTo>
                <a:lnTo>
                  <a:pt x="994118" y="890564"/>
                </a:lnTo>
                <a:lnTo>
                  <a:pt x="952695" y="890564"/>
                </a:lnTo>
                <a:close/>
                <a:moveTo>
                  <a:pt x="468311" y="566232"/>
                </a:moveTo>
                <a:lnTo>
                  <a:pt x="240886" y="748177"/>
                </a:lnTo>
                <a:cubicBezTo>
                  <a:pt x="299788" y="812587"/>
                  <a:pt x="382113" y="849142"/>
                  <a:pt x="469865" y="849142"/>
                </a:cubicBezTo>
                <a:cubicBezTo>
                  <a:pt x="545894" y="849142"/>
                  <a:pt x="617760" y="822011"/>
                  <a:pt x="674404" y="772326"/>
                </a:cubicBezTo>
                <a:close/>
                <a:moveTo>
                  <a:pt x="471009" y="517782"/>
                </a:moveTo>
                <a:cubicBezTo>
                  <a:pt x="475949" y="518059"/>
                  <a:pt x="480790" y="520099"/>
                  <a:pt x="484507" y="523837"/>
                </a:cubicBezTo>
                <a:lnTo>
                  <a:pt x="718829" y="758160"/>
                </a:lnTo>
                <a:cubicBezTo>
                  <a:pt x="726927" y="766257"/>
                  <a:pt x="726927" y="779347"/>
                  <a:pt x="718829" y="787445"/>
                </a:cubicBezTo>
                <a:cubicBezTo>
                  <a:pt x="652327" y="853926"/>
                  <a:pt x="563912" y="890563"/>
                  <a:pt x="469865" y="890563"/>
                </a:cubicBezTo>
                <a:cubicBezTo>
                  <a:pt x="362542" y="890563"/>
                  <a:pt x="262384" y="842370"/>
                  <a:pt x="195074" y="758325"/>
                </a:cubicBezTo>
                <a:cubicBezTo>
                  <a:pt x="191636" y="754038"/>
                  <a:pt x="190042" y="748570"/>
                  <a:pt x="190642" y="743103"/>
                </a:cubicBezTo>
                <a:cubicBezTo>
                  <a:pt x="191243" y="737635"/>
                  <a:pt x="193997" y="732644"/>
                  <a:pt x="198305" y="729206"/>
                </a:cubicBezTo>
                <a:lnTo>
                  <a:pt x="456921" y="522304"/>
                </a:lnTo>
                <a:cubicBezTo>
                  <a:pt x="461032" y="518991"/>
                  <a:pt x="466070" y="517505"/>
                  <a:pt x="471009" y="517782"/>
                </a:cubicBezTo>
                <a:close/>
                <a:moveTo>
                  <a:pt x="901106" y="482064"/>
                </a:moveTo>
                <a:lnTo>
                  <a:pt x="638969" y="569442"/>
                </a:lnTo>
                <a:lnTo>
                  <a:pt x="834459" y="764931"/>
                </a:lnTo>
                <a:cubicBezTo>
                  <a:pt x="884144" y="708287"/>
                  <a:pt x="911275" y="636421"/>
                  <a:pt x="911275" y="560371"/>
                </a:cubicBezTo>
                <a:cubicBezTo>
                  <a:pt x="911275" y="534068"/>
                  <a:pt x="907858" y="507807"/>
                  <a:pt x="901106" y="482064"/>
                </a:cubicBezTo>
                <a:close/>
                <a:moveTo>
                  <a:pt x="908272" y="435982"/>
                </a:moveTo>
                <a:cubicBezTo>
                  <a:pt x="919166" y="432316"/>
                  <a:pt x="930867" y="438219"/>
                  <a:pt x="934471" y="449071"/>
                </a:cubicBezTo>
                <a:cubicBezTo>
                  <a:pt x="946566" y="485357"/>
                  <a:pt x="952696" y="522802"/>
                  <a:pt x="952696" y="560371"/>
                </a:cubicBezTo>
                <a:cubicBezTo>
                  <a:pt x="952696" y="654419"/>
                  <a:pt x="916059" y="742833"/>
                  <a:pt x="849557" y="809315"/>
                </a:cubicBezTo>
                <a:cubicBezTo>
                  <a:pt x="845518" y="813353"/>
                  <a:pt x="840216" y="815383"/>
                  <a:pt x="834914" y="815383"/>
                </a:cubicBezTo>
                <a:cubicBezTo>
                  <a:pt x="829612" y="815383"/>
                  <a:pt x="824310" y="813353"/>
                  <a:pt x="820272" y="809315"/>
                </a:cubicBezTo>
                <a:lnTo>
                  <a:pt x="585970" y="575014"/>
                </a:lnTo>
                <a:cubicBezTo>
                  <a:pt x="580896" y="569939"/>
                  <a:pt x="578804" y="562587"/>
                  <a:pt x="580461" y="555608"/>
                </a:cubicBezTo>
                <a:cubicBezTo>
                  <a:pt x="582118" y="548628"/>
                  <a:pt x="587254" y="542995"/>
                  <a:pt x="594068" y="540717"/>
                </a:cubicBezTo>
                <a:close/>
                <a:moveTo>
                  <a:pt x="1035538" y="352083"/>
                </a:moveTo>
                <a:lnTo>
                  <a:pt x="1159804" y="352083"/>
                </a:lnTo>
                <a:lnTo>
                  <a:pt x="1159804" y="393506"/>
                </a:lnTo>
                <a:lnTo>
                  <a:pt x="1035538" y="393506"/>
                </a:lnTo>
                <a:close/>
                <a:moveTo>
                  <a:pt x="952695" y="352083"/>
                </a:moveTo>
                <a:lnTo>
                  <a:pt x="994118" y="352083"/>
                </a:lnTo>
                <a:lnTo>
                  <a:pt x="994118" y="393506"/>
                </a:lnTo>
                <a:lnTo>
                  <a:pt x="952695" y="393506"/>
                </a:lnTo>
                <a:close/>
                <a:moveTo>
                  <a:pt x="1035538" y="269240"/>
                </a:moveTo>
                <a:lnTo>
                  <a:pt x="1159804" y="269240"/>
                </a:lnTo>
                <a:lnTo>
                  <a:pt x="1159804" y="310663"/>
                </a:lnTo>
                <a:lnTo>
                  <a:pt x="1035538" y="310663"/>
                </a:lnTo>
                <a:close/>
                <a:moveTo>
                  <a:pt x="952695" y="269240"/>
                </a:moveTo>
                <a:lnTo>
                  <a:pt x="994118" y="269240"/>
                </a:lnTo>
                <a:lnTo>
                  <a:pt x="994118" y="310663"/>
                </a:lnTo>
                <a:lnTo>
                  <a:pt x="952695" y="310663"/>
                </a:lnTo>
                <a:close/>
                <a:moveTo>
                  <a:pt x="778705" y="241094"/>
                </a:moveTo>
                <a:lnTo>
                  <a:pt x="632714" y="435735"/>
                </a:lnTo>
                <a:lnTo>
                  <a:pt x="863723" y="358732"/>
                </a:lnTo>
                <a:cubicBezTo>
                  <a:pt x="845146" y="313375"/>
                  <a:pt x="816171" y="273258"/>
                  <a:pt x="778705" y="241094"/>
                </a:cubicBezTo>
                <a:close/>
                <a:moveTo>
                  <a:pt x="772016" y="191036"/>
                </a:moveTo>
                <a:cubicBezTo>
                  <a:pt x="777483" y="190332"/>
                  <a:pt x="782993" y="191699"/>
                  <a:pt x="787383" y="194992"/>
                </a:cubicBezTo>
                <a:cubicBezTo>
                  <a:pt x="845083" y="238340"/>
                  <a:pt x="887561" y="297158"/>
                  <a:pt x="910198" y="365070"/>
                </a:cubicBezTo>
                <a:cubicBezTo>
                  <a:pt x="913822" y="375922"/>
                  <a:pt x="907961" y="387645"/>
                  <a:pt x="897109" y="391269"/>
                </a:cubicBezTo>
                <a:lnTo>
                  <a:pt x="582905" y="496003"/>
                </a:lnTo>
                <a:cubicBezTo>
                  <a:pt x="580751" y="496708"/>
                  <a:pt x="578535" y="497060"/>
                  <a:pt x="576360" y="497060"/>
                </a:cubicBezTo>
                <a:cubicBezTo>
                  <a:pt x="569836" y="497060"/>
                  <a:pt x="563520" y="493974"/>
                  <a:pt x="559564" y="488444"/>
                </a:cubicBezTo>
                <a:cubicBezTo>
                  <a:pt x="554262" y="481112"/>
                  <a:pt x="554345" y="471171"/>
                  <a:pt x="559792" y="463922"/>
                </a:cubicBezTo>
                <a:lnTo>
                  <a:pt x="758367" y="199113"/>
                </a:lnTo>
                <a:cubicBezTo>
                  <a:pt x="761660" y="194723"/>
                  <a:pt x="766569" y="191823"/>
                  <a:pt x="772016" y="191036"/>
                </a:cubicBezTo>
                <a:close/>
                <a:moveTo>
                  <a:pt x="1035538" y="186397"/>
                </a:moveTo>
                <a:lnTo>
                  <a:pt x="1159804" y="186397"/>
                </a:lnTo>
                <a:lnTo>
                  <a:pt x="1159804" y="227820"/>
                </a:lnTo>
                <a:lnTo>
                  <a:pt x="1035538" y="227820"/>
                </a:lnTo>
                <a:close/>
                <a:moveTo>
                  <a:pt x="952695" y="186397"/>
                </a:moveTo>
                <a:lnTo>
                  <a:pt x="994118" y="186397"/>
                </a:lnTo>
                <a:lnTo>
                  <a:pt x="994118" y="227820"/>
                </a:lnTo>
                <a:lnTo>
                  <a:pt x="952695" y="227820"/>
                </a:lnTo>
                <a:close/>
                <a:moveTo>
                  <a:pt x="414216" y="166370"/>
                </a:moveTo>
                <a:cubicBezTo>
                  <a:pt x="252547" y="177077"/>
                  <a:pt x="124265" y="312008"/>
                  <a:pt x="124265" y="476349"/>
                </a:cubicBezTo>
                <a:cubicBezTo>
                  <a:pt x="124265" y="540594"/>
                  <a:pt x="143484" y="601504"/>
                  <a:pt x="180059" y="653737"/>
                </a:cubicBezTo>
                <a:lnTo>
                  <a:pt x="414216" y="466408"/>
                </a:lnTo>
                <a:close/>
                <a:moveTo>
                  <a:pt x="538480" y="124948"/>
                </a:moveTo>
                <a:lnTo>
                  <a:pt x="538480" y="372795"/>
                </a:lnTo>
                <a:lnTo>
                  <a:pt x="686977" y="174778"/>
                </a:lnTo>
                <a:cubicBezTo>
                  <a:pt x="642200" y="145452"/>
                  <a:pt x="591541" y="128448"/>
                  <a:pt x="538480" y="124948"/>
                </a:cubicBezTo>
                <a:close/>
                <a:moveTo>
                  <a:pt x="434927" y="124265"/>
                </a:moveTo>
                <a:cubicBezTo>
                  <a:pt x="446359" y="124265"/>
                  <a:pt x="455638" y="133543"/>
                  <a:pt x="455638" y="144976"/>
                </a:cubicBezTo>
                <a:lnTo>
                  <a:pt x="455638" y="476349"/>
                </a:lnTo>
                <a:cubicBezTo>
                  <a:pt x="455638" y="482645"/>
                  <a:pt x="452780" y="488589"/>
                  <a:pt x="447871" y="492524"/>
                </a:cubicBezTo>
                <a:lnTo>
                  <a:pt x="189255" y="699425"/>
                </a:lnTo>
                <a:cubicBezTo>
                  <a:pt x="185444" y="702469"/>
                  <a:pt x="180867" y="703960"/>
                  <a:pt x="176331" y="703960"/>
                </a:cubicBezTo>
                <a:cubicBezTo>
                  <a:pt x="170263" y="703960"/>
                  <a:pt x="164236" y="701289"/>
                  <a:pt x="160156" y="696194"/>
                </a:cubicBezTo>
                <a:cubicBezTo>
                  <a:pt x="109581" y="633047"/>
                  <a:pt x="82843" y="557038"/>
                  <a:pt x="82843" y="476349"/>
                </a:cubicBezTo>
                <a:cubicBezTo>
                  <a:pt x="82843" y="282205"/>
                  <a:pt x="240783" y="124265"/>
                  <a:pt x="434927" y="124265"/>
                </a:cubicBezTo>
                <a:close/>
                <a:moveTo>
                  <a:pt x="1035538" y="103554"/>
                </a:moveTo>
                <a:lnTo>
                  <a:pt x="1159804" y="103554"/>
                </a:lnTo>
                <a:lnTo>
                  <a:pt x="1159804" y="144977"/>
                </a:lnTo>
                <a:lnTo>
                  <a:pt x="1035538" y="144977"/>
                </a:lnTo>
                <a:close/>
                <a:moveTo>
                  <a:pt x="952695" y="103554"/>
                </a:moveTo>
                <a:lnTo>
                  <a:pt x="994118" y="103554"/>
                </a:lnTo>
                <a:lnTo>
                  <a:pt x="994118" y="144977"/>
                </a:lnTo>
                <a:lnTo>
                  <a:pt x="952695" y="144977"/>
                </a:lnTo>
                <a:close/>
                <a:moveTo>
                  <a:pt x="517769" y="82843"/>
                </a:moveTo>
                <a:cubicBezTo>
                  <a:pt x="594254" y="82843"/>
                  <a:pt x="667219" y="107302"/>
                  <a:pt x="728812" y="153570"/>
                </a:cubicBezTo>
                <a:cubicBezTo>
                  <a:pt x="737946" y="160426"/>
                  <a:pt x="739810" y="173390"/>
                  <a:pt x="732934" y="182545"/>
                </a:cubicBezTo>
                <a:lnTo>
                  <a:pt x="534337" y="447354"/>
                </a:lnTo>
                <a:cubicBezTo>
                  <a:pt x="530340" y="452655"/>
                  <a:pt x="524168" y="455638"/>
                  <a:pt x="517769" y="455638"/>
                </a:cubicBezTo>
                <a:cubicBezTo>
                  <a:pt x="515594" y="455638"/>
                  <a:pt x="513378" y="455286"/>
                  <a:pt x="511224" y="454582"/>
                </a:cubicBezTo>
                <a:cubicBezTo>
                  <a:pt x="502753" y="451744"/>
                  <a:pt x="497058" y="443853"/>
                  <a:pt x="497058" y="434927"/>
                </a:cubicBezTo>
                <a:lnTo>
                  <a:pt x="497058" y="103554"/>
                </a:lnTo>
                <a:cubicBezTo>
                  <a:pt x="497058" y="92121"/>
                  <a:pt x="506336" y="82843"/>
                  <a:pt x="517769" y="82843"/>
                </a:cubicBezTo>
                <a:close/>
                <a:moveTo>
                  <a:pt x="103554" y="41422"/>
                </a:moveTo>
                <a:cubicBezTo>
                  <a:pt x="69298" y="41422"/>
                  <a:pt x="41422" y="69298"/>
                  <a:pt x="41422" y="103554"/>
                </a:cubicBezTo>
                <a:lnTo>
                  <a:pt x="41422" y="931985"/>
                </a:lnTo>
                <a:lnTo>
                  <a:pt x="1201225" y="931985"/>
                </a:lnTo>
                <a:lnTo>
                  <a:pt x="1201225" y="103554"/>
                </a:lnTo>
                <a:cubicBezTo>
                  <a:pt x="1201225" y="69298"/>
                  <a:pt x="1173348" y="41422"/>
                  <a:pt x="1139092" y="41422"/>
                </a:cubicBezTo>
                <a:close/>
                <a:moveTo>
                  <a:pt x="103554" y="0"/>
                </a:moveTo>
                <a:lnTo>
                  <a:pt x="1139092" y="0"/>
                </a:lnTo>
                <a:cubicBezTo>
                  <a:pt x="1196192" y="0"/>
                  <a:pt x="1242646" y="46454"/>
                  <a:pt x="1242646" y="103554"/>
                </a:cubicBezTo>
                <a:lnTo>
                  <a:pt x="1242646" y="994117"/>
                </a:lnTo>
                <a:cubicBezTo>
                  <a:pt x="1242646" y="1051216"/>
                  <a:pt x="1196192" y="1097671"/>
                  <a:pt x="1139092" y="1097671"/>
                </a:cubicBezTo>
                <a:lnTo>
                  <a:pt x="752319" y="1097671"/>
                </a:lnTo>
                <a:lnTo>
                  <a:pt x="781914" y="1201225"/>
                </a:lnTo>
                <a:lnTo>
                  <a:pt x="890563" y="1201225"/>
                </a:lnTo>
                <a:lnTo>
                  <a:pt x="890563" y="1242646"/>
                </a:lnTo>
                <a:lnTo>
                  <a:pt x="766298" y="1242646"/>
                </a:lnTo>
                <a:lnTo>
                  <a:pt x="476348" y="1242646"/>
                </a:lnTo>
                <a:lnTo>
                  <a:pt x="352083" y="1242646"/>
                </a:lnTo>
                <a:lnTo>
                  <a:pt x="352083" y="1201225"/>
                </a:lnTo>
                <a:lnTo>
                  <a:pt x="460711" y="1201225"/>
                </a:lnTo>
                <a:lnTo>
                  <a:pt x="490307" y="1097671"/>
                </a:lnTo>
                <a:lnTo>
                  <a:pt x="103554" y="1097671"/>
                </a:lnTo>
                <a:cubicBezTo>
                  <a:pt x="46454" y="1097671"/>
                  <a:pt x="0" y="1051216"/>
                  <a:pt x="0" y="994117"/>
                </a:cubicBezTo>
                <a:lnTo>
                  <a:pt x="0" y="103554"/>
                </a:lnTo>
                <a:cubicBezTo>
                  <a:pt x="0" y="46454"/>
                  <a:pt x="46454" y="0"/>
                  <a:pt x="103554" y="0"/>
                </a:cubicBezTo>
                <a:close/>
              </a:path>
            </a:pathLst>
          </a:custGeom>
          <a:solidFill>
            <a:schemeClr val="accent2"/>
          </a:solidFill>
          <a:ln w="2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B4A8CB9-703D-43C6-8CBF-3AA66324E943}"/>
              </a:ext>
            </a:extLst>
          </p:cNvPr>
          <p:cNvGrpSpPr/>
          <p:nvPr/>
        </p:nvGrpSpPr>
        <p:grpSpPr>
          <a:xfrm>
            <a:off x="1598171" y="3169591"/>
            <a:ext cx="720000" cy="720000"/>
            <a:chOff x="6130076" y="4616070"/>
            <a:chExt cx="792000" cy="792000"/>
          </a:xfrm>
        </p:grpSpPr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193E8586-0723-4653-B02C-74C8DFD67E3D}"/>
                </a:ext>
              </a:extLst>
            </p:cNvPr>
            <p:cNvGrpSpPr/>
            <p:nvPr/>
          </p:nvGrpSpPr>
          <p:grpSpPr>
            <a:xfrm>
              <a:off x="6130076" y="4616070"/>
              <a:ext cx="792000" cy="792000"/>
              <a:chOff x="4010756" y="3113741"/>
              <a:chExt cx="404446" cy="404446"/>
            </a:xfrm>
          </p:grpSpPr>
          <p:sp>
            <p:nvSpPr>
              <p:cNvPr id="84" name="Freeform: Shape 40">
                <a:extLst>
                  <a:ext uri="{FF2B5EF4-FFF2-40B4-BE49-F238E27FC236}">
                    <a16:creationId xmlns:a16="http://schemas.microsoft.com/office/drawing/2014/main" id="{14DE53F8-571A-48ED-A665-E5BEB2C8878B}"/>
                  </a:ext>
                </a:extLst>
              </p:cNvPr>
              <p:cNvSpPr/>
              <p:nvPr/>
            </p:nvSpPr>
            <p:spPr>
              <a:xfrm>
                <a:off x="4024590" y="3127575"/>
                <a:ext cx="390612" cy="390612"/>
              </a:xfrm>
              <a:custGeom>
                <a:avLst/>
                <a:gdLst>
                  <a:gd name="connsiteX0" fmla="*/ 188140 w 376280"/>
                  <a:gd name="connsiteY0" fmla="*/ 0 h 376280"/>
                  <a:gd name="connsiteX1" fmla="*/ 376280 w 376280"/>
                  <a:gd name="connsiteY1" fmla="*/ 188140 h 376280"/>
                  <a:gd name="connsiteX2" fmla="*/ 188140 w 376280"/>
                  <a:gd name="connsiteY2" fmla="*/ 376280 h 376280"/>
                  <a:gd name="connsiteX3" fmla="*/ 0 w 376280"/>
                  <a:gd name="connsiteY3" fmla="*/ 188140 h 376280"/>
                  <a:gd name="connsiteX4" fmla="*/ 188140 w 376280"/>
                  <a:gd name="connsiteY4" fmla="*/ 0 h 37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280" h="376280">
                    <a:moveTo>
                      <a:pt x="188140" y="0"/>
                    </a:moveTo>
                    <a:cubicBezTo>
                      <a:pt x="292047" y="0"/>
                      <a:pt x="376280" y="84233"/>
                      <a:pt x="376280" y="188140"/>
                    </a:cubicBezTo>
                    <a:cubicBezTo>
                      <a:pt x="376280" y="292047"/>
                      <a:pt x="292047" y="376280"/>
                      <a:pt x="188140" y="376280"/>
                    </a:cubicBezTo>
                    <a:cubicBezTo>
                      <a:pt x="84233" y="376280"/>
                      <a:pt x="0" y="292047"/>
                      <a:pt x="0" y="188140"/>
                    </a:cubicBezTo>
                    <a:cubicBezTo>
                      <a:pt x="0" y="84233"/>
                      <a:pt x="84233" y="0"/>
                      <a:pt x="188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Freeform: Shape 41">
                <a:extLst>
                  <a:ext uri="{FF2B5EF4-FFF2-40B4-BE49-F238E27FC236}">
                    <a16:creationId xmlns:a16="http://schemas.microsoft.com/office/drawing/2014/main" id="{611B2D60-B96C-487A-9D95-E5571C7D58AA}"/>
                  </a:ext>
                </a:extLst>
              </p:cNvPr>
              <p:cNvSpPr/>
              <p:nvPr/>
            </p:nvSpPr>
            <p:spPr>
              <a:xfrm>
                <a:off x="4010756" y="3113741"/>
                <a:ext cx="396720" cy="396720"/>
              </a:xfrm>
              <a:custGeom>
                <a:avLst/>
                <a:gdLst>
                  <a:gd name="connsiteX0" fmla="*/ 198360 w 396720"/>
                  <a:gd name="connsiteY0" fmla="*/ 0 h 396720"/>
                  <a:gd name="connsiteX1" fmla="*/ 396720 w 396720"/>
                  <a:gd name="connsiteY1" fmla="*/ 198360 h 396720"/>
                  <a:gd name="connsiteX2" fmla="*/ 198360 w 396720"/>
                  <a:gd name="connsiteY2" fmla="*/ 396720 h 396720"/>
                  <a:gd name="connsiteX3" fmla="*/ 0 w 396720"/>
                  <a:gd name="connsiteY3" fmla="*/ 198360 h 396720"/>
                  <a:gd name="connsiteX4" fmla="*/ 198360 w 396720"/>
                  <a:gd name="connsiteY4" fmla="*/ 0 h 396720"/>
                  <a:gd name="connsiteX5" fmla="*/ 198360 w 396720"/>
                  <a:gd name="connsiteY5" fmla="*/ 10220 h 396720"/>
                  <a:gd name="connsiteX6" fmla="*/ 10220 w 396720"/>
                  <a:gd name="connsiteY6" fmla="*/ 198360 h 396720"/>
                  <a:gd name="connsiteX7" fmla="*/ 198360 w 396720"/>
                  <a:gd name="connsiteY7" fmla="*/ 386500 h 396720"/>
                  <a:gd name="connsiteX8" fmla="*/ 386500 w 396720"/>
                  <a:gd name="connsiteY8" fmla="*/ 198360 h 396720"/>
                  <a:gd name="connsiteX9" fmla="*/ 198360 w 396720"/>
                  <a:gd name="connsiteY9" fmla="*/ 10220 h 39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6720" h="396720">
                    <a:moveTo>
                      <a:pt x="198360" y="0"/>
                    </a:moveTo>
                    <a:cubicBezTo>
                      <a:pt x="307911" y="0"/>
                      <a:pt x="396720" y="88809"/>
                      <a:pt x="396720" y="198360"/>
                    </a:cubicBezTo>
                    <a:cubicBezTo>
                      <a:pt x="396720" y="307911"/>
                      <a:pt x="307911" y="396720"/>
                      <a:pt x="198360" y="396720"/>
                    </a:cubicBezTo>
                    <a:cubicBezTo>
                      <a:pt x="88809" y="396720"/>
                      <a:pt x="0" y="307911"/>
                      <a:pt x="0" y="198360"/>
                    </a:cubicBezTo>
                    <a:cubicBezTo>
                      <a:pt x="0" y="88809"/>
                      <a:pt x="88809" y="0"/>
                      <a:pt x="198360" y="0"/>
                    </a:cubicBezTo>
                    <a:close/>
                    <a:moveTo>
                      <a:pt x="198360" y="10220"/>
                    </a:moveTo>
                    <a:cubicBezTo>
                      <a:pt x="94453" y="10220"/>
                      <a:pt x="10220" y="94453"/>
                      <a:pt x="10220" y="198360"/>
                    </a:cubicBezTo>
                    <a:cubicBezTo>
                      <a:pt x="10220" y="302267"/>
                      <a:pt x="94453" y="386500"/>
                      <a:pt x="198360" y="386500"/>
                    </a:cubicBezTo>
                    <a:cubicBezTo>
                      <a:pt x="302267" y="386500"/>
                      <a:pt x="386500" y="302267"/>
                      <a:pt x="386500" y="198360"/>
                    </a:cubicBezTo>
                    <a:cubicBezTo>
                      <a:pt x="386500" y="94453"/>
                      <a:pt x="302267" y="10220"/>
                      <a:pt x="198360" y="102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6" name="Freeform: Shape 39">
              <a:extLst>
                <a:ext uri="{FF2B5EF4-FFF2-40B4-BE49-F238E27FC236}">
                  <a16:creationId xmlns:a16="http://schemas.microsoft.com/office/drawing/2014/main" id="{E6E1FB0B-125E-40FA-8C12-7B96A6071C2E}"/>
                </a:ext>
              </a:extLst>
            </p:cNvPr>
            <p:cNvSpPr/>
            <p:nvPr/>
          </p:nvSpPr>
          <p:spPr>
            <a:xfrm>
              <a:off x="6250965" y="4700729"/>
              <a:ext cx="552997" cy="642233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EE85CC6-D332-499F-8E56-373B927734DA}"/>
              </a:ext>
            </a:extLst>
          </p:cNvPr>
          <p:cNvGrpSpPr/>
          <p:nvPr/>
        </p:nvGrpSpPr>
        <p:grpSpPr>
          <a:xfrm>
            <a:off x="1349203" y="5303620"/>
            <a:ext cx="756000" cy="756000"/>
            <a:chOff x="1670772" y="4810766"/>
            <a:chExt cx="756000" cy="756000"/>
          </a:xfrm>
        </p:grpSpPr>
        <p:grpSp>
          <p:nvGrpSpPr>
            <p:cNvPr id="80" name="Group 38">
              <a:extLst>
                <a:ext uri="{FF2B5EF4-FFF2-40B4-BE49-F238E27FC236}">
                  <a16:creationId xmlns:a16="http://schemas.microsoft.com/office/drawing/2014/main" id="{98C30968-7BD1-457E-9EB5-682CB5B5FBDF}"/>
                </a:ext>
              </a:extLst>
            </p:cNvPr>
            <p:cNvGrpSpPr/>
            <p:nvPr/>
          </p:nvGrpSpPr>
          <p:grpSpPr>
            <a:xfrm>
              <a:off x="1670772" y="4810766"/>
              <a:ext cx="756000" cy="756000"/>
              <a:chOff x="4010756" y="3113741"/>
              <a:chExt cx="404446" cy="404446"/>
            </a:xfrm>
          </p:grpSpPr>
          <p:sp>
            <p:nvSpPr>
              <p:cNvPr id="81" name="Freeform: Shape 40">
                <a:extLst>
                  <a:ext uri="{FF2B5EF4-FFF2-40B4-BE49-F238E27FC236}">
                    <a16:creationId xmlns:a16="http://schemas.microsoft.com/office/drawing/2014/main" id="{0E7A5604-62D5-400D-86F3-26B91F77AEA8}"/>
                  </a:ext>
                </a:extLst>
              </p:cNvPr>
              <p:cNvSpPr/>
              <p:nvPr/>
            </p:nvSpPr>
            <p:spPr>
              <a:xfrm>
                <a:off x="4024590" y="3127575"/>
                <a:ext cx="390612" cy="390612"/>
              </a:xfrm>
              <a:custGeom>
                <a:avLst/>
                <a:gdLst>
                  <a:gd name="connsiteX0" fmla="*/ 188140 w 376280"/>
                  <a:gd name="connsiteY0" fmla="*/ 0 h 376280"/>
                  <a:gd name="connsiteX1" fmla="*/ 376280 w 376280"/>
                  <a:gd name="connsiteY1" fmla="*/ 188140 h 376280"/>
                  <a:gd name="connsiteX2" fmla="*/ 188140 w 376280"/>
                  <a:gd name="connsiteY2" fmla="*/ 376280 h 376280"/>
                  <a:gd name="connsiteX3" fmla="*/ 0 w 376280"/>
                  <a:gd name="connsiteY3" fmla="*/ 188140 h 376280"/>
                  <a:gd name="connsiteX4" fmla="*/ 188140 w 376280"/>
                  <a:gd name="connsiteY4" fmla="*/ 0 h 37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280" h="376280">
                    <a:moveTo>
                      <a:pt x="188140" y="0"/>
                    </a:moveTo>
                    <a:cubicBezTo>
                      <a:pt x="292047" y="0"/>
                      <a:pt x="376280" y="84233"/>
                      <a:pt x="376280" y="188140"/>
                    </a:cubicBezTo>
                    <a:cubicBezTo>
                      <a:pt x="376280" y="292047"/>
                      <a:pt x="292047" y="376280"/>
                      <a:pt x="188140" y="376280"/>
                    </a:cubicBezTo>
                    <a:cubicBezTo>
                      <a:pt x="84233" y="376280"/>
                      <a:pt x="0" y="292047"/>
                      <a:pt x="0" y="188140"/>
                    </a:cubicBezTo>
                    <a:cubicBezTo>
                      <a:pt x="0" y="84233"/>
                      <a:pt x="84233" y="0"/>
                      <a:pt x="188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Freeform: Shape 41">
                <a:extLst>
                  <a:ext uri="{FF2B5EF4-FFF2-40B4-BE49-F238E27FC236}">
                    <a16:creationId xmlns:a16="http://schemas.microsoft.com/office/drawing/2014/main" id="{585E1226-43D6-4F36-864D-0684DCEEF1D2}"/>
                  </a:ext>
                </a:extLst>
              </p:cNvPr>
              <p:cNvSpPr/>
              <p:nvPr/>
            </p:nvSpPr>
            <p:spPr>
              <a:xfrm>
                <a:off x="4010756" y="3113741"/>
                <a:ext cx="396720" cy="396720"/>
              </a:xfrm>
              <a:custGeom>
                <a:avLst/>
                <a:gdLst>
                  <a:gd name="connsiteX0" fmla="*/ 198360 w 396720"/>
                  <a:gd name="connsiteY0" fmla="*/ 0 h 396720"/>
                  <a:gd name="connsiteX1" fmla="*/ 396720 w 396720"/>
                  <a:gd name="connsiteY1" fmla="*/ 198360 h 396720"/>
                  <a:gd name="connsiteX2" fmla="*/ 198360 w 396720"/>
                  <a:gd name="connsiteY2" fmla="*/ 396720 h 396720"/>
                  <a:gd name="connsiteX3" fmla="*/ 0 w 396720"/>
                  <a:gd name="connsiteY3" fmla="*/ 198360 h 396720"/>
                  <a:gd name="connsiteX4" fmla="*/ 198360 w 396720"/>
                  <a:gd name="connsiteY4" fmla="*/ 0 h 396720"/>
                  <a:gd name="connsiteX5" fmla="*/ 198360 w 396720"/>
                  <a:gd name="connsiteY5" fmla="*/ 10220 h 396720"/>
                  <a:gd name="connsiteX6" fmla="*/ 10220 w 396720"/>
                  <a:gd name="connsiteY6" fmla="*/ 198360 h 396720"/>
                  <a:gd name="connsiteX7" fmla="*/ 198360 w 396720"/>
                  <a:gd name="connsiteY7" fmla="*/ 386500 h 396720"/>
                  <a:gd name="connsiteX8" fmla="*/ 386500 w 396720"/>
                  <a:gd name="connsiteY8" fmla="*/ 198360 h 396720"/>
                  <a:gd name="connsiteX9" fmla="*/ 198360 w 396720"/>
                  <a:gd name="connsiteY9" fmla="*/ 10220 h 39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6720" h="396720">
                    <a:moveTo>
                      <a:pt x="198360" y="0"/>
                    </a:moveTo>
                    <a:cubicBezTo>
                      <a:pt x="307911" y="0"/>
                      <a:pt x="396720" y="88809"/>
                      <a:pt x="396720" y="198360"/>
                    </a:cubicBezTo>
                    <a:cubicBezTo>
                      <a:pt x="396720" y="307911"/>
                      <a:pt x="307911" y="396720"/>
                      <a:pt x="198360" y="396720"/>
                    </a:cubicBezTo>
                    <a:cubicBezTo>
                      <a:pt x="88809" y="396720"/>
                      <a:pt x="0" y="307911"/>
                      <a:pt x="0" y="198360"/>
                    </a:cubicBezTo>
                    <a:cubicBezTo>
                      <a:pt x="0" y="88809"/>
                      <a:pt x="88809" y="0"/>
                      <a:pt x="198360" y="0"/>
                    </a:cubicBezTo>
                    <a:close/>
                    <a:moveTo>
                      <a:pt x="198360" y="10220"/>
                    </a:moveTo>
                    <a:cubicBezTo>
                      <a:pt x="94453" y="10220"/>
                      <a:pt x="10220" y="94453"/>
                      <a:pt x="10220" y="198360"/>
                    </a:cubicBezTo>
                    <a:cubicBezTo>
                      <a:pt x="10220" y="302267"/>
                      <a:pt x="94453" y="386500"/>
                      <a:pt x="198360" y="386500"/>
                    </a:cubicBezTo>
                    <a:cubicBezTo>
                      <a:pt x="302267" y="386500"/>
                      <a:pt x="386500" y="302267"/>
                      <a:pt x="386500" y="198360"/>
                    </a:cubicBezTo>
                    <a:cubicBezTo>
                      <a:pt x="386500" y="94453"/>
                      <a:pt x="302267" y="10220"/>
                      <a:pt x="198360" y="102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4" name="Freeform: Shape 24">
              <a:extLst>
                <a:ext uri="{FF2B5EF4-FFF2-40B4-BE49-F238E27FC236}">
                  <a16:creationId xmlns:a16="http://schemas.microsoft.com/office/drawing/2014/main" id="{24CA3669-A579-4278-B2A5-0881751CB5FF}"/>
                </a:ext>
              </a:extLst>
            </p:cNvPr>
            <p:cNvSpPr/>
            <p:nvPr/>
          </p:nvSpPr>
          <p:spPr>
            <a:xfrm flipH="1">
              <a:off x="1805211" y="4860085"/>
              <a:ext cx="565036" cy="640749"/>
            </a:xfrm>
            <a:custGeom>
              <a:avLst/>
              <a:gdLst>
                <a:gd name="connsiteX0" fmla="*/ 905681 w 1236273"/>
                <a:gd name="connsiteY0" fmla="*/ 259994 h 1401931"/>
                <a:gd name="connsiteX1" fmla="*/ 795483 w 1236273"/>
                <a:gd name="connsiteY1" fmla="*/ 370192 h 1401931"/>
                <a:gd name="connsiteX2" fmla="*/ 905681 w 1236273"/>
                <a:gd name="connsiteY2" fmla="*/ 480389 h 1401931"/>
                <a:gd name="connsiteX3" fmla="*/ 1015878 w 1236273"/>
                <a:gd name="connsiteY3" fmla="*/ 370192 h 1401931"/>
                <a:gd name="connsiteX4" fmla="*/ 905681 w 1236273"/>
                <a:gd name="connsiteY4" fmla="*/ 259994 h 1401931"/>
                <a:gd name="connsiteX5" fmla="*/ 905681 w 1236273"/>
                <a:gd name="connsiteY5" fmla="*/ 204896 h 1401931"/>
                <a:gd name="connsiteX6" fmla="*/ 1070977 w 1236273"/>
                <a:gd name="connsiteY6" fmla="*/ 370192 h 1401931"/>
                <a:gd name="connsiteX7" fmla="*/ 905681 w 1236273"/>
                <a:gd name="connsiteY7" fmla="*/ 535488 h 1401931"/>
                <a:gd name="connsiteX8" fmla="*/ 740385 w 1236273"/>
                <a:gd name="connsiteY8" fmla="*/ 370192 h 1401931"/>
                <a:gd name="connsiteX9" fmla="*/ 905681 w 1236273"/>
                <a:gd name="connsiteY9" fmla="*/ 204896 h 1401931"/>
                <a:gd name="connsiteX10" fmla="*/ 873143 w 1236273"/>
                <a:gd name="connsiteY10" fmla="*/ 94698 h 1401931"/>
                <a:gd name="connsiteX11" fmla="*/ 864709 w 1236273"/>
                <a:gd name="connsiteY11" fmla="*/ 137233 h 1401931"/>
                <a:gd name="connsiteX12" fmla="*/ 845259 w 1236273"/>
                <a:gd name="connsiteY12" fmla="*/ 158312 h 1401931"/>
                <a:gd name="connsiteX13" fmla="*/ 798756 w 1236273"/>
                <a:gd name="connsiteY13" fmla="*/ 177588 h 1401931"/>
                <a:gd name="connsiteX14" fmla="*/ 770050 w 1236273"/>
                <a:gd name="connsiteY14" fmla="*/ 176458 h 1401931"/>
                <a:gd name="connsiteX15" fmla="*/ 733956 w 1236273"/>
                <a:gd name="connsiteY15" fmla="*/ 152393 h 1401931"/>
                <a:gd name="connsiteX16" fmla="*/ 687980 w 1236273"/>
                <a:gd name="connsiteY16" fmla="*/ 198398 h 1401931"/>
                <a:gd name="connsiteX17" fmla="*/ 712030 w 1236273"/>
                <a:gd name="connsiteY17" fmla="*/ 234490 h 1401931"/>
                <a:gd name="connsiteX18" fmla="*/ 713187 w 1236273"/>
                <a:gd name="connsiteY18" fmla="*/ 263128 h 1401931"/>
                <a:gd name="connsiteX19" fmla="*/ 693910 w 1236273"/>
                <a:gd name="connsiteY19" fmla="*/ 309700 h 1401931"/>
                <a:gd name="connsiteX20" fmla="*/ 672831 w 1236273"/>
                <a:gd name="connsiteY20" fmla="*/ 329136 h 1401931"/>
                <a:gd name="connsiteX21" fmla="*/ 630188 w 1236273"/>
                <a:gd name="connsiteY21" fmla="*/ 337679 h 1401931"/>
                <a:gd name="connsiteX22" fmla="*/ 630188 w 1236273"/>
                <a:gd name="connsiteY22" fmla="*/ 402703 h 1401931"/>
                <a:gd name="connsiteX23" fmla="*/ 672886 w 1236273"/>
                <a:gd name="connsiteY23" fmla="*/ 411247 h 1401931"/>
                <a:gd name="connsiteX24" fmla="*/ 693965 w 1236273"/>
                <a:gd name="connsiteY24" fmla="*/ 430683 h 1401931"/>
                <a:gd name="connsiteX25" fmla="*/ 713243 w 1236273"/>
                <a:gd name="connsiteY25" fmla="*/ 477255 h 1401931"/>
                <a:gd name="connsiteX26" fmla="*/ 712085 w 1236273"/>
                <a:gd name="connsiteY26" fmla="*/ 505892 h 1401931"/>
                <a:gd name="connsiteX27" fmla="*/ 688032 w 1236273"/>
                <a:gd name="connsiteY27" fmla="*/ 541985 h 1401931"/>
                <a:gd name="connsiteX28" fmla="*/ 733877 w 1236273"/>
                <a:gd name="connsiteY28" fmla="*/ 587882 h 1401931"/>
                <a:gd name="connsiteX29" fmla="*/ 769967 w 1236273"/>
                <a:gd name="connsiteY29" fmla="*/ 563804 h 1401931"/>
                <a:gd name="connsiteX30" fmla="*/ 798674 w 1236273"/>
                <a:gd name="connsiteY30" fmla="*/ 562675 h 1401931"/>
                <a:gd name="connsiteX31" fmla="*/ 845177 w 1236273"/>
                <a:gd name="connsiteY31" fmla="*/ 581963 h 1401931"/>
                <a:gd name="connsiteX32" fmla="*/ 864630 w 1236273"/>
                <a:gd name="connsiteY32" fmla="*/ 603041 h 1401931"/>
                <a:gd name="connsiteX33" fmla="*/ 873143 w 1236273"/>
                <a:gd name="connsiteY33" fmla="*/ 645684 h 1401931"/>
                <a:gd name="connsiteX34" fmla="*/ 938211 w 1236273"/>
                <a:gd name="connsiteY34" fmla="*/ 645684 h 1401931"/>
                <a:gd name="connsiteX35" fmla="*/ 946644 w 1236273"/>
                <a:gd name="connsiteY35" fmla="*/ 603258 h 1401931"/>
                <a:gd name="connsiteX36" fmla="*/ 966094 w 1236273"/>
                <a:gd name="connsiteY36" fmla="*/ 582180 h 1401931"/>
                <a:gd name="connsiteX37" fmla="*/ 1012597 w 1236273"/>
                <a:gd name="connsiteY37" fmla="*/ 562902 h 1401931"/>
                <a:gd name="connsiteX38" fmla="*/ 1041303 w 1236273"/>
                <a:gd name="connsiteY38" fmla="*/ 564032 h 1401931"/>
                <a:gd name="connsiteX39" fmla="*/ 1077396 w 1236273"/>
                <a:gd name="connsiteY39" fmla="*/ 588110 h 1401931"/>
                <a:gd name="connsiteX40" fmla="*/ 1123372 w 1236273"/>
                <a:gd name="connsiteY40" fmla="*/ 542106 h 1401931"/>
                <a:gd name="connsiteX41" fmla="*/ 1099322 w 1236273"/>
                <a:gd name="connsiteY41" fmla="*/ 506013 h 1401931"/>
                <a:gd name="connsiteX42" fmla="*/ 1098165 w 1236273"/>
                <a:gd name="connsiteY42" fmla="*/ 477362 h 1401931"/>
                <a:gd name="connsiteX43" fmla="*/ 1117453 w 1236273"/>
                <a:gd name="connsiteY43" fmla="*/ 430807 h 1401931"/>
                <a:gd name="connsiteX44" fmla="*/ 1138521 w 1236273"/>
                <a:gd name="connsiteY44" fmla="*/ 411247 h 1401931"/>
                <a:gd name="connsiteX45" fmla="*/ 1181174 w 1236273"/>
                <a:gd name="connsiteY45" fmla="*/ 402703 h 1401931"/>
                <a:gd name="connsiteX46" fmla="*/ 1181174 w 1236273"/>
                <a:gd name="connsiteY46" fmla="*/ 337679 h 1401931"/>
                <a:gd name="connsiteX47" fmla="*/ 1138600 w 1236273"/>
                <a:gd name="connsiteY47" fmla="*/ 329256 h 1401931"/>
                <a:gd name="connsiteX48" fmla="*/ 1117535 w 1236273"/>
                <a:gd name="connsiteY48" fmla="*/ 309806 h 1401931"/>
                <a:gd name="connsiteX49" fmla="*/ 1098244 w 1236273"/>
                <a:gd name="connsiteY49" fmla="*/ 263248 h 1401931"/>
                <a:gd name="connsiteX50" fmla="*/ 1099401 w 1236273"/>
                <a:gd name="connsiteY50" fmla="*/ 234597 h 1401931"/>
                <a:gd name="connsiteX51" fmla="*/ 1123455 w 1236273"/>
                <a:gd name="connsiteY51" fmla="*/ 198506 h 1401931"/>
                <a:gd name="connsiteX52" fmla="*/ 1077475 w 1236273"/>
                <a:gd name="connsiteY52" fmla="*/ 152501 h 1401931"/>
                <a:gd name="connsiteX53" fmla="*/ 1041386 w 1236273"/>
                <a:gd name="connsiteY53" fmla="*/ 176579 h 1401931"/>
                <a:gd name="connsiteX54" fmla="*/ 1012680 w 1236273"/>
                <a:gd name="connsiteY54" fmla="*/ 177709 h 1401931"/>
                <a:gd name="connsiteX55" fmla="*/ 966177 w 1236273"/>
                <a:gd name="connsiteY55" fmla="*/ 158419 h 1401931"/>
                <a:gd name="connsiteX56" fmla="*/ 946723 w 1236273"/>
                <a:gd name="connsiteY56" fmla="*/ 137341 h 1401931"/>
                <a:gd name="connsiteX57" fmla="*/ 938211 w 1236273"/>
                <a:gd name="connsiteY57" fmla="*/ 94698 h 1401931"/>
                <a:gd name="connsiteX58" fmla="*/ 850583 w 1236273"/>
                <a:gd name="connsiteY58" fmla="*/ 39600 h 1401931"/>
                <a:gd name="connsiteX59" fmla="*/ 960780 w 1236273"/>
                <a:gd name="connsiteY59" fmla="*/ 39600 h 1401931"/>
                <a:gd name="connsiteX60" fmla="*/ 987779 w 1236273"/>
                <a:gd name="connsiteY60" fmla="*/ 61634 h 1401931"/>
                <a:gd name="connsiteX61" fmla="*/ 997693 w 1236273"/>
                <a:gd name="connsiteY61" fmla="*/ 110545 h 1401931"/>
                <a:gd name="connsiteX62" fmla="*/ 1024422 w 1236273"/>
                <a:gd name="connsiteY62" fmla="*/ 121562 h 1401931"/>
                <a:gd name="connsiteX63" fmla="*/ 1065746 w 1236273"/>
                <a:gd name="connsiteY63" fmla="*/ 94012 h 1401931"/>
                <a:gd name="connsiteX64" fmla="*/ 1100479 w 1236273"/>
                <a:gd name="connsiteY64" fmla="*/ 97456 h 1401931"/>
                <a:gd name="connsiteX65" fmla="*/ 1178443 w 1236273"/>
                <a:gd name="connsiteY65" fmla="*/ 175476 h 1401931"/>
                <a:gd name="connsiteX66" fmla="*/ 1181887 w 1236273"/>
                <a:gd name="connsiteY66" fmla="*/ 210236 h 1401931"/>
                <a:gd name="connsiteX67" fmla="*/ 1154338 w 1236273"/>
                <a:gd name="connsiteY67" fmla="*/ 251560 h 1401931"/>
                <a:gd name="connsiteX68" fmla="*/ 1165357 w 1236273"/>
                <a:gd name="connsiteY68" fmla="*/ 278314 h 1401931"/>
                <a:gd name="connsiteX69" fmla="*/ 1214226 w 1236273"/>
                <a:gd name="connsiteY69" fmla="*/ 288094 h 1401931"/>
                <a:gd name="connsiteX70" fmla="*/ 1236273 w 1236273"/>
                <a:gd name="connsiteY70" fmla="*/ 315092 h 1401931"/>
                <a:gd name="connsiteX71" fmla="*/ 1236273 w 1236273"/>
                <a:gd name="connsiteY71" fmla="*/ 425290 h 1401931"/>
                <a:gd name="connsiteX72" fmla="*/ 1214226 w 1236273"/>
                <a:gd name="connsiteY72" fmla="*/ 452289 h 1401931"/>
                <a:gd name="connsiteX73" fmla="*/ 1165247 w 1236273"/>
                <a:gd name="connsiteY73" fmla="*/ 462068 h 1401931"/>
                <a:gd name="connsiteX74" fmla="*/ 1154231 w 1236273"/>
                <a:gd name="connsiteY74" fmla="*/ 488822 h 1401931"/>
                <a:gd name="connsiteX75" fmla="*/ 1181863 w 1236273"/>
                <a:gd name="connsiteY75" fmla="*/ 530229 h 1401931"/>
                <a:gd name="connsiteX76" fmla="*/ 1178419 w 1236273"/>
                <a:gd name="connsiteY76" fmla="*/ 564986 h 1401931"/>
                <a:gd name="connsiteX77" fmla="*/ 1100372 w 1236273"/>
                <a:gd name="connsiteY77" fmla="*/ 642953 h 1401931"/>
                <a:gd name="connsiteX78" fmla="*/ 1065626 w 1236273"/>
                <a:gd name="connsiteY78" fmla="*/ 646397 h 1401931"/>
                <a:gd name="connsiteX79" fmla="*/ 1024302 w 1236273"/>
                <a:gd name="connsiteY79" fmla="*/ 618848 h 1401931"/>
                <a:gd name="connsiteX80" fmla="*/ 997586 w 1236273"/>
                <a:gd name="connsiteY80" fmla="*/ 629864 h 1401931"/>
                <a:gd name="connsiteX81" fmla="*/ 987779 w 1236273"/>
                <a:gd name="connsiteY81" fmla="*/ 678750 h 1401931"/>
                <a:gd name="connsiteX82" fmla="*/ 960780 w 1236273"/>
                <a:gd name="connsiteY82" fmla="*/ 700783 h 1401931"/>
                <a:gd name="connsiteX83" fmla="*/ 850583 w 1236273"/>
                <a:gd name="connsiteY83" fmla="*/ 700783 h 1401931"/>
                <a:gd name="connsiteX84" fmla="*/ 823589 w 1236273"/>
                <a:gd name="connsiteY84" fmla="*/ 678750 h 1401931"/>
                <a:gd name="connsiteX85" fmla="*/ 813660 w 1236273"/>
                <a:gd name="connsiteY85" fmla="*/ 629836 h 1401931"/>
                <a:gd name="connsiteX86" fmla="*/ 786945 w 1236273"/>
                <a:gd name="connsiteY86" fmla="*/ 618820 h 1401931"/>
                <a:gd name="connsiteX87" fmla="*/ 745621 w 1236273"/>
                <a:gd name="connsiteY87" fmla="*/ 646369 h 1401931"/>
                <a:gd name="connsiteX88" fmla="*/ 710873 w 1236273"/>
                <a:gd name="connsiteY88" fmla="*/ 642926 h 1401931"/>
                <a:gd name="connsiteX89" fmla="*/ 632906 w 1236273"/>
                <a:gd name="connsiteY89" fmla="*/ 564906 h 1401931"/>
                <a:gd name="connsiteX90" fmla="*/ 629462 w 1236273"/>
                <a:gd name="connsiteY90" fmla="*/ 530146 h 1401931"/>
                <a:gd name="connsiteX91" fmla="*/ 657011 w 1236273"/>
                <a:gd name="connsiteY91" fmla="*/ 488822 h 1401931"/>
                <a:gd name="connsiteX92" fmla="*/ 645995 w 1236273"/>
                <a:gd name="connsiteY92" fmla="*/ 462068 h 1401931"/>
                <a:gd name="connsiteX93" fmla="*/ 597126 w 1236273"/>
                <a:gd name="connsiteY93" fmla="*/ 452289 h 1401931"/>
                <a:gd name="connsiteX94" fmla="*/ 575090 w 1236273"/>
                <a:gd name="connsiteY94" fmla="*/ 425290 h 1401931"/>
                <a:gd name="connsiteX95" fmla="*/ 575090 w 1236273"/>
                <a:gd name="connsiteY95" fmla="*/ 315092 h 1401931"/>
                <a:gd name="connsiteX96" fmla="*/ 597126 w 1236273"/>
                <a:gd name="connsiteY96" fmla="*/ 288094 h 1401931"/>
                <a:gd name="connsiteX97" fmla="*/ 646022 w 1236273"/>
                <a:gd name="connsiteY97" fmla="*/ 278235 h 1401931"/>
                <a:gd name="connsiteX98" fmla="*/ 657039 w 1236273"/>
                <a:gd name="connsiteY98" fmla="*/ 251478 h 1401931"/>
                <a:gd name="connsiteX99" fmla="*/ 629489 w 1236273"/>
                <a:gd name="connsiteY99" fmla="*/ 210155 h 1401931"/>
                <a:gd name="connsiteX100" fmla="*/ 632933 w 1236273"/>
                <a:gd name="connsiteY100" fmla="*/ 175396 h 1401931"/>
                <a:gd name="connsiteX101" fmla="*/ 710980 w 1236273"/>
                <a:gd name="connsiteY101" fmla="*/ 97429 h 1401931"/>
                <a:gd name="connsiteX102" fmla="*/ 745728 w 1236273"/>
                <a:gd name="connsiteY102" fmla="*/ 93986 h 1401931"/>
                <a:gd name="connsiteX103" fmla="*/ 787051 w 1236273"/>
                <a:gd name="connsiteY103" fmla="*/ 121535 h 1401931"/>
                <a:gd name="connsiteX104" fmla="*/ 813781 w 1236273"/>
                <a:gd name="connsiteY104" fmla="*/ 110518 h 1401931"/>
                <a:gd name="connsiteX105" fmla="*/ 823589 w 1236273"/>
                <a:gd name="connsiteY105" fmla="*/ 61634 h 1401931"/>
                <a:gd name="connsiteX106" fmla="*/ 850583 w 1236273"/>
                <a:gd name="connsiteY106" fmla="*/ 39600 h 1401931"/>
                <a:gd name="connsiteX107" fmla="*/ 655938 w 1236273"/>
                <a:gd name="connsiteY107" fmla="*/ 0 h 1401931"/>
                <a:gd name="connsiteX108" fmla="*/ 662002 w 1236273"/>
                <a:gd name="connsiteY108" fmla="*/ 54776 h 1401931"/>
                <a:gd name="connsiteX109" fmla="*/ 245738 w 1236273"/>
                <a:gd name="connsiteY109" fmla="*/ 520355 h 1401931"/>
                <a:gd name="connsiteX110" fmla="*/ 239698 w 1236273"/>
                <a:gd name="connsiteY110" fmla="*/ 537573 h 1401931"/>
                <a:gd name="connsiteX111" fmla="*/ 55126 w 1236273"/>
                <a:gd name="connsiteY111" fmla="*/ 768298 h 1401931"/>
                <a:gd name="connsiteX112" fmla="*/ 163090 w 1236273"/>
                <a:gd name="connsiteY112" fmla="*/ 768298 h 1401931"/>
                <a:gd name="connsiteX113" fmla="*/ 190640 w 1236273"/>
                <a:gd name="connsiteY113" fmla="*/ 795847 h 1401931"/>
                <a:gd name="connsiteX114" fmla="*/ 190640 w 1236273"/>
                <a:gd name="connsiteY114" fmla="*/ 988692 h 1401931"/>
                <a:gd name="connsiteX115" fmla="*/ 273287 w 1236273"/>
                <a:gd name="connsiteY115" fmla="*/ 1071340 h 1401931"/>
                <a:gd name="connsiteX116" fmla="*/ 438581 w 1236273"/>
                <a:gd name="connsiteY116" fmla="*/ 1071340 h 1401931"/>
                <a:gd name="connsiteX117" fmla="*/ 466131 w 1236273"/>
                <a:gd name="connsiteY117" fmla="*/ 1098889 h 1401931"/>
                <a:gd name="connsiteX118" fmla="*/ 466131 w 1236273"/>
                <a:gd name="connsiteY118" fmla="*/ 1346832 h 1401931"/>
                <a:gd name="connsiteX119" fmla="*/ 1017115 w 1236273"/>
                <a:gd name="connsiteY119" fmla="*/ 1346832 h 1401931"/>
                <a:gd name="connsiteX120" fmla="*/ 1017115 w 1236273"/>
                <a:gd name="connsiteY120" fmla="*/ 889794 h 1401931"/>
                <a:gd name="connsiteX121" fmla="*/ 1026317 w 1236273"/>
                <a:gd name="connsiteY121" fmla="*/ 869266 h 1401931"/>
                <a:gd name="connsiteX122" fmla="*/ 1104364 w 1236273"/>
                <a:gd name="connsiteY122" fmla="*/ 779314 h 1401931"/>
                <a:gd name="connsiteX123" fmla="*/ 1150261 w 1236273"/>
                <a:gd name="connsiteY123" fmla="*/ 809622 h 1401931"/>
                <a:gd name="connsiteX124" fmla="*/ 1072214 w 1236273"/>
                <a:gd name="connsiteY124" fmla="*/ 901943 h 1401931"/>
                <a:gd name="connsiteX125" fmla="*/ 1072214 w 1236273"/>
                <a:gd name="connsiteY125" fmla="*/ 1374381 h 1401931"/>
                <a:gd name="connsiteX126" fmla="*/ 1044665 w 1236273"/>
                <a:gd name="connsiteY126" fmla="*/ 1401931 h 1401931"/>
                <a:gd name="connsiteX127" fmla="*/ 438581 w 1236273"/>
                <a:gd name="connsiteY127" fmla="*/ 1401931 h 1401931"/>
                <a:gd name="connsiteX128" fmla="*/ 411032 w 1236273"/>
                <a:gd name="connsiteY128" fmla="*/ 1374381 h 1401931"/>
                <a:gd name="connsiteX129" fmla="*/ 411032 w 1236273"/>
                <a:gd name="connsiteY129" fmla="*/ 1126438 h 1401931"/>
                <a:gd name="connsiteX130" fmla="*/ 273287 w 1236273"/>
                <a:gd name="connsiteY130" fmla="*/ 1126438 h 1401931"/>
                <a:gd name="connsiteX131" fmla="*/ 135541 w 1236273"/>
                <a:gd name="connsiteY131" fmla="*/ 988692 h 1401931"/>
                <a:gd name="connsiteX132" fmla="*/ 135541 w 1236273"/>
                <a:gd name="connsiteY132" fmla="*/ 823397 h 1401931"/>
                <a:gd name="connsiteX133" fmla="*/ 55126 w 1236273"/>
                <a:gd name="connsiteY133" fmla="*/ 823397 h 1401931"/>
                <a:gd name="connsiteX134" fmla="*/ 5436 w 1236273"/>
                <a:gd name="connsiteY134" fmla="*/ 792163 h 1401931"/>
                <a:gd name="connsiteX135" fmla="*/ 12094 w 1236273"/>
                <a:gd name="connsiteY135" fmla="*/ 733862 h 1401931"/>
                <a:gd name="connsiteX136" fmla="*/ 190640 w 1236273"/>
                <a:gd name="connsiteY136" fmla="*/ 510575 h 1401931"/>
                <a:gd name="connsiteX137" fmla="*/ 655938 w 1236273"/>
                <a:gd name="connsiteY137" fmla="*/ 0 h 140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1236273" h="1401931">
                  <a:moveTo>
                    <a:pt x="905681" y="259994"/>
                  </a:moveTo>
                  <a:cubicBezTo>
                    <a:pt x="844815" y="259994"/>
                    <a:pt x="795483" y="309335"/>
                    <a:pt x="795483" y="370192"/>
                  </a:cubicBezTo>
                  <a:cubicBezTo>
                    <a:pt x="795483" y="431049"/>
                    <a:pt x="844815" y="480389"/>
                    <a:pt x="905681" y="480389"/>
                  </a:cubicBezTo>
                  <a:cubicBezTo>
                    <a:pt x="966538" y="480389"/>
                    <a:pt x="1015878" y="431049"/>
                    <a:pt x="1015878" y="370192"/>
                  </a:cubicBezTo>
                  <a:cubicBezTo>
                    <a:pt x="1015878" y="309335"/>
                    <a:pt x="966538" y="259994"/>
                    <a:pt x="905681" y="259994"/>
                  </a:cubicBezTo>
                  <a:close/>
                  <a:moveTo>
                    <a:pt x="905681" y="204896"/>
                  </a:moveTo>
                  <a:cubicBezTo>
                    <a:pt x="996924" y="204990"/>
                    <a:pt x="1070884" y="278935"/>
                    <a:pt x="1070977" y="370192"/>
                  </a:cubicBezTo>
                  <a:cubicBezTo>
                    <a:pt x="1070977" y="461477"/>
                    <a:pt x="996966" y="535488"/>
                    <a:pt x="905681" y="535488"/>
                  </a:cubicBezTo>
                  <a:cubicBezTo>
                    <a:pt x="814386" y="535488"/>
                    <a:pt x="740385" y="461477"/>
                    <a:pt x="740385" y="370192"/>
                  </a:cubicBezTo>
                  <a:cubicBezTo>
                    <a:pt x="740385" y="278907"/>
                    <a:pt x="814386" y="204896"/>
                    <a:pt x="905681" y="204896"/>
                  </a:cubicBezTo>
                  <a:close/>
                  <a:moveTo>
                    <a:pt x="873143" y="94698"/>
                  </a:moveTo>
                  <a:lnTo>
                    <a:pt x="864709" y="137233"/>
                  </a:lnTo>
                  <a:cubicBezTo>
                    <a:pt x="862691" y="147349"/>
                    <a:pt x="855184" y="155473"/>
                    <a:pt x="845259" y="158312"/>
                  </a:cubicBezTo>
                  <a:cubicBezTo>
                    <a:pt x="829074" y="162926"/>
                    <a:pt x="813471" y="169396"/>
                    <a:pt x="798756" y="177588"/>
                  </a:cubicBezTo>
                  <a:cubicBezTo>
                    <a:pt x="789741" y="182633"/>
                    <a:pt x="778659" y="182189"/>
                    <a:pt x="770050" y="176458"/>
                  </a:cubicBezTo>
                  <a:lnTo>
                    <a:pt x="733956" y="152393"/>
                  </a:lnTo>
                  <a:lnTo>
                    <a:pt x="687980" y="198398"/>
                  </a:lnTo>
                  <a:lnTo>
                    <a:pt x="712030" y="234490"/>
                  </a:lnTo>
                  <a:cubicBezTo>
                    <a:pt x="717747" y="243058"/>
                    <a:pt x="718191" y="254116"/>
                    <a:pt x="713187" y="263128"/>
                  </a:cubicBezTo>
                  <a:cubicBezTo>
                    <a:pt x="704995" y="277860"/>
                    <a:pt x="698524" y="293490"/>
                    <a:pt x="693910" y="309700"/>
                  </a:cubicBezTo>
                  <a:cubicBezTo>
                    <a:pt x="691072" y="319614"/>
                    <a:pt x="682949" y="327118"/>
                    <a:pt x="672831" y="329136"/>
                  </a:cubicBezTo>
                  <a:lnTo>
                    <a:pt x="630188" y="337679"/>
                  </a:lnTo>
                  <a:lnTo>
                    <a:pt x="630188" y="402703"/>
                  </a:lnTo>
                  <a:lnTo>
                    <a:pt x="672886" y="411247"/>
                  </a:lnTo>
                  <a:cubicBezTo>
                    <a:pt x="683000" y="413265"/>
                    <a:pt x="691127" y="420772"/>
                    <a:pt x="693965" y="430683"/>
                  </a:cubicBezTo>
                  <a:cubicBezTo>
                    <a:pt x="698579" y="446892"/>
                    <a:pt x="705050" y="462527"/>
                    <a:pt x="713243" y="477255"/>
                  </a:cubicBezTo>
                  <a:cubicBezTo>
                    <a:pt x="718260" y="486267"/>
                    <a:pt x="717802" y="497325"/>
                    <a:pt x="712085" y="505892"/>
                  </a:cubicBezTo>
                  <a:lnTo>
                    <a:pt x="688032" y="541985"/>
                  </a:lnTo>
                  <a:lnTo>
                    <a:pt x="733877" y="587882"/>
                  </a:lnTo>
                  <a:lnTo>
                    <a:pt x="769967" y="563804"/>
                  </a:lnTo>
                  <a:cubicBezTo>
                    <a:pt x="778563" y="558074"/>
                    <a:pt x="789648" y="557644"/>
                    <a:pt x="798674" y="562675"/>
                  </a:cubicBezTo>
                  <a:cubicBezTo>
                    <a:pt x="813392" y="570878"/>
                    <a:pt x="828995" y="577348"/>
                    <a:pt x="845177" y="581963"/>
                  </a:cubicBezTo>
                  <a:cubicBezTo>
                    <a:pt x="855091" y="584787"/>
                    <a:pt x="862598" y="592927"/>
                    <a:pt x="864630" y="603041"/>
                  </a:cubicBezTo>
                  <a:lnTo>
                    <a:pt x="873143" y="645684"/>
                  </a:lnTo>
                  <a:lnTo>
                    <a:pt x="938211" y="645684"/>
                  </a:lnTo>
                  <a:lnTo>
                    <a:pt x="946644" y="603258"/>
                  </a:lnTo>
                  <a:cubicBezTo>
                    <a:pt x="948676" y="593141"/>
                    <a:pt x="956180" y="585017"/>
                    <a:pt x="966094" y="582180"/>
                  </a:cubicBezTo>
                  <a:cubicBezTo>
                    <a:pt x="982289" y="577565"/>
                    <a:pt x="997896" y="571095"/>
                    <a:pt x="1012597" y="562902"/>
                  </a:cubicBezTo>
                  <a:cubicBezTo>
                    <a:pt x="1021623" y="557857"/>
                    <a:pt x="1032708" y="558301"/>
                    <a:pt x="1041303" y="564032"/>
                  </a:cubicBezTo>
                  <a:lnTo>
                    <a:pt x="1077396" y="588110"/>
                  </a:lnTo>
                  <a:lnTo>
                    <a:pt x="1123372" y="542106"/>
                  </a:lnTo>
                  <a:lnTo>
                    <a:pt x="1099322" y="506013"/>
                  </a:lnTo>
                  <a:cubicBezTo>
                    <a:pt x="1093605" y="497431"/>
                    <a:pt x="1093161" y="486374"/>
                    <a:pt x="1098165" y="477362"/>
                  </a:cubicBezTo>
                  <a:cubicBezTo>
                    <a:pt x="1106357" y="462633"/>
                    <a:pt x="1112842" y="447016"/>
                    <a:pt x="1117453" y="430807"/>
                  </a:cubicBezTo>
                  <a:cubicBezTo>
                    <a:pt x="1120239" y="420838"/>
                    <a:pt x="1128390" y="413293"/>
                    <a:pt x="1138521" y="411247"/>
                  </a:cubicBezTo>
                  <a:lnTo>
                    <a:pt x="1181174" y="402703"/>
                  </a:lnTo>
                  <a:lnTo>
                    <a:pt x="1181174" y="337679"/>
                  </a:lnTo>
                  <a:lnTo>
                    <a:pt x="1138600" y="329256"/>
                  </a:lnTo>
                  <a:cubicBezTo>
                    <a:pt x="1128500" y="327224"/>
                    <a:pt x="1120359" y="319721"/>
                    <a:pt x="1117535" y="309806"/>
                  </a:cubicBezTo>
                  <a:cubicBezTo>
                    <a:pt x="1112921" y="293597"/>
                    <a:pt x="1106450" y="277966"/>
                    <a:pt x="1098244" y="263248"/>
                  </a:cubicBezTo>
                  <a:cubicBezTo>
                    <a:pt x="1093240" y="254236"/>
                    <a:pt x="1093685" y="243179"/>
                    <a:pt x="1099401" y="234597"/>
                  </a:cubicBezTo>
                  <a:lnTo>
                    <a:pt x="1123455" y="198506"/>
                  </a:lnTo>
                  <a:lnTo>
                    <a:pt x="1077475" y="152501"/>
                  </a:lnTo>
                  <a:lnTo>
                    <a:pt x="1041386" y="176579"/>
                  </a:lnTo>
                  <a:cubicBezTo>
                    <a:pt x="1032791" y="182310"/>
                    <a:pt x="1021705" y="182740"/>
                    <a:pt x="1012680" y="177709"/>
                  </a:cubicBezTo>
                  <a:cubicBezTo>
                    <a:pt x="997975" y="169504"/>
                    <a:pt x="982372" y="163034"/>
                    <a:pt x="966177" y="158419"/>
                  </a:cubicBezTo>
                  <a:cubicBezTo>
                    <a:pt x="956262" y="155595"/>
                    <a:pt x="948755" y="147456"/>
                    <a:pt x="946723" y="137341"/>
                  </a:cubicBezTo>
                  <a:lnTo>
                    <a:pt x="938211" y="94698"/>
                  </a:lnTo>
                  <a:close/>
                  <a:moveTo>
                    <a:pt x="850583" y="39600"/>
                  </a:moveTo>
                  <a:lnTo>
                    <a:pt x="960780" y="39600"/>
                  </a:lnTo>
                  <a:cubicBezTo>
                    <a:pt x="973870" y="39600"/>
                    <a:pt x="985158" y="48815"/>
                    <a:pt x="987779" y="61634"/>
                  </a:cubicBezTo>
                  <a:lnTo>
                    <a:pt x="997693" y="110545"/>
                  </a:lnTo>
                  <a:cubicBezTo>
                    <a:pt x="1006788" y="113746"/>
                    <a:pt x="1015707" y="117419"/>
                    <a:pt x="1024422" y="121562"/>
                  </a:cubicBezTo>
                  <a:lnTo>
                    <a:pt x="1065746" y="94012"/>
                  </a:lnTo>
                  <a:cubicBezTo>
                    <a:pt x="1076656" y="86735"/>
                    <a:pt x="1091195" y="88174"/>
                    <a:pt x="1100479" y="97456"/>
                  </a:cubicBezTo>
                  <a:lnTo>
                    <a:pt x="1178443" y="175476"/>
                  </a:lnTo>
                  <a:cubicBezTo>
                    <a:pt x="1187727" y="184758"/>
                    <a:pt x="1189181" y="199313"/>
                    <a:pt x="1181887" y="210236"/>
                  </a:cubicBezTo>
                  <a:lnTo>
                    <a:pt x="1154338" y="251560"/>
                  </a:lnTo>
                  <a:cubicBezTo>
                    <a:pt x="1158494" y="260276"/>
                    <a:pt x="1162169" y="269209"/>
                    <a:pt x="1165357" y="278314"/>
                  </a:cubicBezTo>
                  <a:lnTo>
                    <a:pt x="1214226" y="288094"/>
                  </a:lnTo>
                  <a:cubicBezTo>
                    <a:pt x="1227061" y="290718"/>
                    <a:pt x="1236273" y="302003"/>
                    <a:pt x="1236273" y="315092"/>
                  </a:cubicBezTo>
                  <a:lnTo>
                    <a:pt x="1236273" y="425290"/>
                  </a:lnTo>
                  <a:cubicBezTo>
                    <a:pt x="1236273" y="438380"/>
                    <a:pt x="1227061" y="449664"/>
                    <a:pt x="1214226" y="452289"/>
                  </a:cubicBezTo>
                  <a:lnTo>
                    <a:pt x="1165247" y="462068"/>
                  </a:lnTo>
                  <a:cubicBezTo>
                    <a:pt x="1162062" y="471174"/>
                    <a:pt x="1158374" y="480106"/>
                    <a:pt x="1154231" y="488822"/>
                  </a:cubicBezTo>
                  <a:lnTo>
                    <a:pt x="1181863" y="530229"/>
                  </a:lnTo>
                  <a:cubicBezTo>
                    <a:pt x="1189153" y="541152"/>
                    <a:pt x="1187700" y="555705"/>
                    <a:pt x="1178419" y="564986"/>
                  </a:cubicBezTo>
                  <a:lnTo>
                    <a:pt x="1100372" y="642953"/>
                  </a:lnTo>
                  <a:cubicBezTo>
                    <a:pt x="1091088" y="652234"/>
                    <a:pt x="1076549" y="653673"/>
                    <a:pt x="1065626" y="646397"/>
                  </a:cubicBezTo>
                  <a:lnTo>
                    <a:pt x="1024302" y="618848"/>
                  </a:lnTo>
                  <a:cubicBezTo>
                    <a:pt x="1015596" y="622990"/>
                    <a:pt x="1006681" y="626665"/>
                    <a:pt x="997586" y="629864"/>
                  </a:cubicBezTo>
                  <a:lnTo>
                    <a:pt x="987779" y="678750"/>
                  </a:lnTo>
                  <a:cubicBezTo>
                    <a:pt x="985158" y="691567"/>
                    <a:pt x="973870" y="700783"/>
                    <a:pt x="960780" y="700783"/>
                  </a:cubicBezTo>
                  <a:lnTo>
                    <a:pt x="850583" y="700783"/>
                  </a:lnTo>
                  <a:cubicBezTo>
                    <a:pt x="837484" y="700783"/>
                    <a:pt x="826195" y="691567"/>
                    <a:pt x="823589" y="678750"/>
                  </a:cubicBezTo>
                  <a:lnTo>
                    <a:pt x="813660" y="629836"/>
                  </a:lnTo>
                  <a:cubicBezTo>
                    <a:pt x="804566" y="626637"/>
                    <a:pt x="795647" y="622963"/>
                    <a:pt x="786945" y="618820"/>
                  </a:cubicBezTo>
                  <a:lnTo>
                    <a:pt x="745621" y="646369"/>
                  </a:lnTo>
                  <a:cubicBezTo>
                    <a:pt x="734697" y="653649"/>
                    <a:pt x="720154" y="652210"/>
                    <a:pt x="710873" y="642926"/>
                  </a:cubicBezTo>
                  <a:lnTo>
                    <a:pt x="632906" y="564906"/>
                  </a:lnTo>
                  <a:cubicBezTo>
                    <a:pt x="623625" y="555626"/>
                    <a:pt x="622185" y="541069"/>
                    <a:pt x="629462" y="530146"/>
                  </a:cubicBezTo>
                  <a:lnTo>
                    <a:pt x="657011" y="488822"/>
                  </a:lnTo>
                  <a:cubicBezTo>
                    <a:pt x="652868" y="480106"/>
                    <a:pt x="649184" y="471174"/>
                    <a:pt x="645995" y="462068"/>
                  </a:cubicBezTo>
                  <a:lnTo>
                    <a:pt x="597126" y="452289"/>
                  </a:lnTo>
                  <a:cubicBezTo>
                    <a:pt x="584292" y="449664"/>
                    <a:pt x="575076" y="438380"/>
                    <a:pt x="575090" y="425290"/>
                  </a:cubicBezTo>
                  <a:lnTo>
                    <a:pt x="575090" y="315092"/>
                  </a:lnTo>
                  <a:cubicBezTo>
                    <a:pt x="575076" y="302003"/>
                    <a:pt x="584292" y="290718"/>
                    <a:pt x="597126" y="288094"/>
                  </a:cubicBezTo>
                  <a:lnTo>
                    <a:pt x="646022" y="278235"/>
                  </a:lnTo>
                  <a:cubicBezTo>
                    <a:pt x="649211" y="269126"/>
                    <a:pt x="652896" y="260197"/>
                    <a:pt x="657039" y="251478"/>
                  </a:cubicBezTo>
                  <a:lnTo>
                    <a:pt x="629489" y="210155"/>
                  </a:lnTo>
                  <a:cubicBezTo>
                    <a:pt x="622213" y="199232"/>
                    <a:pt x="623652" y="184677"/>
                    <a:pt x="632933" y="175396"/>
                  </a:cubicBezTo>
                  <a:lnTo>
                    <a:pt x="710980" y="97429"/>
                  </a:lnTo>
                  <a:cubicBezTo>
                    <a:pt x="720264" y="88148"/>
                    <a:pt x="734803" y="86708"/>
                    <a:pt x="745728" y="93986"/>
                  </a:cubicBezTo>
                  <a:lnTo>
                    <a:pt x="787051" y="121535"/>
                  </a:lnTo>
                  <a:cubicBezTo>
                    <a:pt x="795757" y="117391"/>
                    <a:pt x="804686" y="113719"/>
                    <a:pt x="813781" y="110518"/>
                  </a:cubicBezTo>
                  <a:lnTo>
                    <a:pt x="823589" y="61634"/>
                  </a:lnTo>
                  <a:cubicBezTo>
                    <a:pt x="826195" y="48815"/>
                    <a:pt x="837484" y="39600"/>
                    <a:pt x="850583" y="39600"/>
                  </a:cubicBezTo>
                  <a:close/>
                  <a:moveTo>
                    <a:pt x="655938" y="0"/>
                  </a:moveTo>
                  <a:lnTo>
                    <a:pt x="662002" y="54776"/>
                  </a:lnTo>
                  <a:cubicBezTo>
                    <a:pt x="424728" y="80926"/>
                    <a:pt x="245267" y="281641"/>
                    <a:pt x="245738" y="520355"/>
                  </a:cubicBezTo>
                  <a:cubicBezTo>
                    <a:pt x="245738" y="526609"/>
                    <a:pt x="243613" y="532690"/>
                    <a:pt x="239698" y="537573"/>
                  </a:cubicBezTo>
                  <a:lnTo>
                    <a:pt x="55126" y="768298"/>
                  </a:lnTo>
                  <a:lnTo>
                    <a:pt x="163090" y="768298"/>
                  </a:lnTo>
                  <a:cubicBezTo>
                    <a:pt x="178304" y="768298"/>
                    <a:pt x="190640" y="780633"/>
                    <a:pt x="190640" y="795847"/>
                  </a:cubicBezTo>
                  <a:lnTo>
                    <a:pt x="190640" y="988692"/>
                  </a:lnTo>
                  <a:cubicBezTo>
                    <a:pt x="190640" y="1034334"/>
                    <a:pt x="227632" y="1071340"/>
                    <a:pt x="273287" y="1071340"/>
                  </a:cubicBezTo>
                  <a:lnTo>
                    <a:pt x="438581" y="1071340"/>
                  </a:lnTo>
                  <a:cubicBezTo>
                    <a:pt x="453795" y="1071340"/>
                    <a:pt x="466131" y="1083675"/>
                    <a:pt x="466131" y="1098889"/>
                  </a:cubicBezTo>
                  <a:lnTo>
                    <a:pt x="466131" y="1346832"/>
                  </a:lnTo>
                  <a:lnTo>
                    <a:pt x="1017115" y="1346832"/>
                  </a:lnTo>
                  <a:lnTo>
                    <a:pt x="1017115" y="889794"/>
                  </a:lnTo>
                  <a:cubicBezTo>
                    <a:pt x="1017115" y="881953"/>
                    <a:pt x="1020466" y="874487"/>
                    <a:pt x="1026317" y="869266"/>
                  </a:cubicBezTo>
                  <a:cubicBezTo>
                    <a:pt x="1056032" y="842712"/>
                    <a:pt x="1082262" y="812487"/>
                    <a:pt x="1104364" y="779314"/>
                  </a:cubicBezTo>
                  <a:lnTo>
                    <a:pt x="1150261" y="809622"/>
                  </a:lnTo>
                  <a:cubicBezTo>
                    <a:pt x="1127877" y="843291"/>
                    <a:pt x="1101688" y="874270"/>
                    <a:pt x="1072214" y="901943"/>
                  </a:cubicBezTo>
                  <a:lnTo>
                    <a:pt x="1072214" y="1374381"/>
                  </a:lnTo>
                  <a:cubicBezTo>
                    <a:pt x="1072214" y="1389595"/>
                    <a:pt x="1059879" y="1401931"/>
                    <a:pt x="1044665" y="1401931"/>
                  </a:cubicBezTo>
                  <a:lnTo>
                    <a:pt x="438581" y="1401931"/>
                  </a:lnTo>
                  <a:cubicBezTo>
                    <a:pt x="423367" y="1401931"/>
                    <a:pt x="411032" y="1389595"/>
                    <a:pt x="411032" y="1374381"/>
                  </a:cubicBezTo>
                  <a:lnTo>
                    <a:pt x="411032" y="1126438"/>
                  </a:lnTo>
                  <a:lnTo>
                    <a:pt x="273287" y="1126438"/>
                  </a:lnTo>
                  <a:cubicBezTo>
                    <a:pt x="197244" y="1126345"/>
                    <a:pt x="135622" y="1064735"/>
                    <a:pt x="135541" y="988692"/>
                  </a:cubicBezTo>
                  <a:lnTo>
                    <a:pt x="135541" y="823397"/>
                  </a:lnTo>
                  <a:lnTo>
                    <a:pt x="55126" y="823397"/>
                  </a:lnTo>
                  <a:cubicBezTo>
                    <a:pt x="33926" y="823410"/>
                    <a:pt x="14623" y="811265"/>
                    <a:pt x="5436" y="792163"/>
                  </a:cubicBezTo>
                  <a:cubicBezTo>
                    <a:pt x="-3739" y="773075"/>
                    <a:pt x="-1156" y="750408"/>
                    <a:pt x="12094" y="733862"/>
                  </a:cubicBezTo>
                  <a:lnTo>
                    <a:pt x="190640" y="510575"/>
                  </a:lnTo>
                  <a:cubicBezTo>
                    <a:pt x="195065" y="247514"/>
                    <a:pt x="394406" y="28773"/>
                    <a:pt x="655938" y="0"/>
                  </a:cubicBezTo>
                  <a:close/>
                </a:path>
              </a:pathLst>
            </a:custGeom>
            <a:solidFill>
              <a:schemeClr val="accent3"/>
            </a:solidFill>
            <a:ln w="34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9601BB9-B347-4E75-835A-307961B8DA95}"/>
              </a:ext>
            </a:extLst>
          </p:cNvPr>
          <p:cNvGrpSpPr/>
          <p:nvPr/>
        </p:nvGrpSpPr>
        <p:grpSpPr>
          <a:xfrm>
            <a:off x="245041" y="2625496"/>
            <a:ext cx="612000" cy="612000"/>
            <a:chOff x="3975993" y="4307838"/>
            <a:chExt cx="612000" cy="612000"/>
          </a:xfrm>
        </p:grpSpPr>
        <p:sp>
          <p:nvSpPr>
            <p:cNvPr id="31" name="Oval 31">
              <a:extLst>
                <a:ext uri="{FF2B5EF4-FFF2-40B4-BE49-F238E27FC236}">
                  <a16:creationId xmlns:a16="http://schemas.microsoft.com/office/drawing/2014/main" id="{204969FA-8B0F-4D5D-9968-E77148DA73BA}"/>
                </a:ext>
              </a:extLst>
            </p:cNvPr>
            <p:cNvSpPr/>
            <p:nvPr/>
          </p:nvSpPr>
          <p:spPr>
            <a:xfrm rot="5400000">
              <a:off x="3975993" y="4307838"/>
              <a:ext cx="612000" cy="61200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Freeform: Shape 32">
              <a:extLst>
                <a:ext uri="{FF2B5EF4-FFF2-40B4-BE49-F238E27FC236}">
                  <a16:creationId xmlns:a16="http://schemas.microsoft.com/office/drawing/2014/main" id="{3E6821AF-206F-4B51-98F4-23CE311B0323}"/>
                </a:ext>
              </a:extLst>
            </p:cNvPr>
            <p:cNvSpPr/>
            <p:nvPr/>
          </p:nvSpPr>
          <p:spPr>
            <a:xfrm>
              <a:off x="4038559" y="4486137"/>
              <a:ext cx="491540" cy="267505"/>
            </a:xfrm>
            <a:custGeom>
              <a:avLst/>
              <a:gdLst>
                <a:gd name="connsiteX0" fmla="*/ 319409 w 638818"/>
                <a:gd name="connsiteY0" fmla="*/ 137701 h 347656"/>
                <a:gd name="connsiteX1" fmla="*/ 355538 w 638818"/>
                <a:gd name="connsiteY1" fmla="*/ 173829 h 347656"/>
                <a:gd name="connsiteX2" fmla="*/ 319409 w 638818"/>
                <a:gd name="connsiteY2" fmla="*/ 209958 h 347656"/>
                <a:gd name="connsiteX3" fmla="*/ 283280 w 638818"/>
                <a:gd name="connsiteY3" fmla="*/ 173829 h 347656"/>
                <a:gd name="connsiteX4" fmla="*/ 319409 w 638818"/>
                <a:gd name="connsiteY4" fmla="*/ 137701 h 347656"/>
                <a:gd name="connsiteX5" fmla="*/ 319409 w 638818"/>
                <a:gd name="connsiteY5" fmla="*/ 61831 h 347656"/>
                <a:gd name="connsiteX6" fmla="*/ 393182 w 638818"/>
                <a:gd name="connsiteY6" fmla="*/ 89560 h 347656"/>
                <a:gd name="connsiteX7" fmla="*/ 394867 w 638818"/>
                <a:gd name="connsiteY7" fmla="*/ 115051 h 347656"/>
                <a:gd name="connsiteX8" fmla="*/ 369376 w 638818"/>
                <a:gd name="connsiteY8" fmla="*/ 116736 h 347656"/>
                <a:gd name="connsiteX9" fmla="*/ 319408 w 638818"/>
                <a:gd name="connsiteY9" fmla="*/ 97960 h 347656"/>
                <a:gd name="connsiteX10" fmla="*/ 243537 w 638818"/>
                <a:gd name="connsiteY10" fmla="*/ 173830 h 347656"/>
                <a:gd name="connsiteX11" fmla="*/ 319408 w 638818"/>
                <a:gd name="connsiteY11" fmla="*/ 249700 h 347656"/>
                <a:gd name="connsiteX12" fmla="*/ 395279 w 638818"/>
                <a:gd name="connsiteY12" fmla="*/ 173830 h 347656"/>
                <a:gd name="connsiteX13" fmla="*/ 413343 w 638818"/>
                <a:gd name="connsiteY13" fmla="*/ 155766 h 347656"/>
                <a:gd name="connsiteX14" fmla="*/ 431407 w 638818"/>
                <a:gd name="connsiteY14" fmla="*/ 173830 h 347656"/>
                <a:gd name="connsiteX15" fmla="*/ 319409 w 638818"/>
                <a:gd name="connsiteY15" fmla="*/ 285829 h 347656"/>
                <a:gd name="connsiteX16" fmla="*/ 207410 w 638818"/>
                <a:gd name="connsiteY16" fmla="*/ 173830 h 347656"/>
                <a:gd name="connsiteX17" fmla="*/ 319409 w 638818"/>
                <a:gd name="connsiteY17" fmla="*/ 61831 h 347656"/>
                <a:gd name="connsiteX18" fmla="*/ 319409 w 638818"/>
                <a:gd name="connsiteY18" fmla="*/ 36132 h 347656"/>
                <a:gd name="connsiteX19" fmla="*/ 117539 w 638818"/>
                <a:gd name="connsiteY19" fmla="*/ 110140 h 347656"/>
                <a:gd name="connsiteX20" fmla="*/ 42833 w 638818"/>
                <a:gd name="connsiteY20" fmla="*/ 173830 h 347656"/>
                <a:gd name="connsiteX21" fmla="*/ 117539 w 638818"/>
                <a:gd name="connsiteY21" fmla="*/ 237519 h 347656"/>
                <a:gd name="connsiteX22" fmla="*/ 319409 w 638818"/>
                <a:gd name="connsiteY22" fmla="*/ 311528 h 347656"/>
                <a:gd name="connsiteX23" fmla="*/ 521280 w 638818"/>
                <a:gd name="connsiteY23" fmla="*/ 237519 h 347656"/>
                <a:gd name="connsiteX24" fmla="*/ 595986 w 638818"/>
                <a:gd name="connsiteY24" fmla="*/ 173830 h 347656"/>
                <a:gd name="connsiteX25" fmla="*/ 521280 w 638818"/>
                <a:gd name="connsiteY25" fmla="*/ 110140 h 347656"/>
                <a:gd name="connsiteX26" fmla="*/ 319409 w 638818"/>
                <a:gd name="connsiteY26" fmla="*/ 36132 h 347656"/>
                <a:gd name="connsiteX27" fmla="*/ 319409 w 638818"/>
                <a:gd name="connsiteY27" fmla="*/ 0 h 347656"/>
                <a:gd name="connsiteX28" fmla="*/ 542989 w 638818"/>
                <a:gd name="connsiteY28" fmla="*/ 81245 h 347656"/>
                <a:gd name="connsiteX29" fmla="*/ 634409 w 638818"/>
                <a:gd name="connsiteY29" fmla="*/ 162001 h 347656"/>
                <a:gd name="connsiteX30" fmla="*/ 634409 w 638818"/>
                <a:gd name="connsiteY30" fmla="*/ 185654 h 347656"/>
                <a:gd name="connsiteX31" fmla="*/ 542989 w 638818"/>
                <a:gd name="connsiteY31" fmla="*/ 266410 h 347656"/>
                <a:gd name="connsiteX32" fmla="*/ 319409 w 638818"/>
                <a:gd name="connsiteY32" fmla="*/ 347656 h 347656"/>
                <a:gd name="connsiteX33" fmla="*/ 95829 w 638818"/>
                <a:gd name="connsiteY33" fmla="*/ 266410 h 347656"/>
                <a:gd name="connsiteX34" fmla="*/ 4410 w 638818"/>
                <a:gd name="connsiteY34" fmla="*/ 185654 h 347656"/>
                <a:gd name="connsiteX35" fmla="*/ 4410 w 638818"/>
                <a:gd name="connsiteY35" fmla="*/ 162001 h 347656"/>
                <a:gd name="connsiteX36" fmla="*/ 95829 w 638818"/>
                <a:gd name="connsiteY36" fmla="*/ 81245 h 347656"/>
                <a:gd name="connsiteX37" fmla="*/ 319409 w 638818"/>
                <a:gd name="connsiteY37" fmla="*/ 0 h 34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8818" h="347656">
                  <a:moveTo>
                    <a:pt x="319409" y="137701"/>
                  </a:moveTo>
                  <a:cubicBezTo>
                    <a:pt x="339332" y="137701"/>
                    <a:pt x="355538" y="153908"/>
                    <a:pt x="355538" y="173829"/>
                  </a:cubicBezTo>
                  <a:cubicBezTo>
                    <a:pt x="355538" y="193751"/>
                    <a:pt x="339332" y="209958"/>
                    <a:pt x="319409" y="209958"/>
                  </a:cubicBezTo>
                  <a:cubicBezTo>
                    <a:pt x="299488" y="209958"/>
                    <a:pt x="283280" y="193751"/>
                    <a:pt x="283280" y="173829"/>
                  </a:cubicBezTo>
                  <a:cubicBezTo>
                    <a:pt x="283280" y="153908"/>
                    <a:pt x="299488" y="137701"/>
                    <a:pt x="319409" y="137701"/>
                  </a:cubicBezTo>
                  <a:close/>
                  <a:moveTo>
                    <a:pt x="319409" y="61831"/>
                  </a:moveTo>
                  <a:cubicBezTo>
                    <a:pt x="346570" y="61831"/>
                    <a:pt x="372770" y="71678"/>
                    <a:pt x="393182" y="89560"/>
                  </a:cubicBezTo>
                  <a:cubicBezTo>
                    <a:pt x="400686" y="96134"/>
                    <a:pt x="401441" y="107547"/>
                    <a:pt x="394867" y="115051"/>
                  </a:cubicBezTo>
                  <a:cubicBezTo>
                    <a:pt x="388293" y="122556"/>
                    <a:pt x="376879" y="123309"/>
                    <a:pt x="369376" y="116736"/>
                  </a:cubicBezTo>
                  <a:cubicBezTo>
                    <a:pt x="355554" y="104628"/>
                    <a:pt x="337808" y="97960"/>
                    <a:pt x="319408" y="97960"/>
                  </a:cubicBezTo>
                  <a:cubicBezTo>
                    <a:pt x="277572" y="97960"/>
                    <a:pt x="243537" y="131996"/>
                    <a:pt x="243537" y="173830"/>
                  </a:cubicBezTo>
                  <a:cubicBezTo>
                    <a:pt x="243537" y="215664"/>
                    <a:pt x="277572" y="249700"/>
                    <a:pt x="319408" y="249700"/>
                  </a:cubicBezTo>
                  <a:cubicBezTo>
                    <a:pt x="361245" y="249700"/>
                    <a:pt x="395279" y="215664"/>
                    <a:pt x="395279" y="173830"/>
                  </a:cubicBezTo>
                  <a:cubicBezTo>
                    <a:pt x="395279" y="163854"/>
                    <a:pt x="403367" y="155766"/>
                    <a:pt x="413343" y="155766"/>
                  </a:cubicBezTo>
                  <a:cubicBezTo>
                    <a:pt x="423319" y="155766"/>
                    <a:pt x="431407" y="163854"/>
                    <a:pt x="431407" y="173830"/>
                  </a:cubicBezTo>
                  <a:cubicBezTo>
                    <a:pt x="431410" y="235585"/>
                    <a:pt x="381167" y="285829"/>
                    <a:pt x="319409" y="285829"/>
                  </a:cubicBezTo>
                  <a:cubicBezTo>
                    <a:pt x="257652" y="285829"/>
                    <a:pt x="207410" y="235585"/>
                    <a:pt x="207410" y="173830"/>
                  </a:cubicBezTo>
                  <a:cubicBezTo>
                    <a:pt x="207410" y="112074"/>
                    <a:pt x="257652" y="61831"/>
                    <a:pt x="319409" y="61831"/>
                  </a:cubicBezTo>
                  <a:close/>
                  <a:moveTo>
                    <a:pt x="319409" y="36132"/>
                  </a:moveTo>
                  <a:cubicBezTo>
                    <a:pt x="238518" y="36132"/>
                    <a:pt x="164983" y="76379"/>
                    <a:pt x="117539" y="110140"/>
                  </a:cubicBezTo>
                  <a:cubicBezTo>
                    <a:pt x="82936" y="134763"/>
                    <a:pt x="56723" y="159664"/>
                    <a:pt x="42833" y="173830"/>
                  </a:cubicBezTo>
                  <a:cubicBezTo>
                    <a:pt x="56721" y="187991"/>
                    <a:pt x="82931" y="212892"/>
                    <a:pt x="117539" y="237519"/>
                  </a:cubicBezTo>
                  <a:cubicBezTo>
                    <a:pt x="164983" y="271279"/>
                    <a:pt x="238518" y="311528"/>
                    <a:pt x="319409" y="311528"/>
                  </a:cubicBezTo>
                  <a:cubicBezTo>
                    <a:pt x="400301" y="311528"/>
                    <a:pt x="473837" y="271279"/>
                    <a:pt x="521280" y="237519"/>
                  </a:cubicBezTo>
                  <a:cubicBezTo>
                    <a:pt x="555883" y="212896"/>
                    <a:pt x="582095" y="187992"/>
                    <a:pt x="595986" y="173830"/>
                  </a:cubicBezTo>
                  <a:cubicBezTo>
                    <a:pt x="582100" y="159669"/>
                    <a:pt x="555888" y="134767"/>
                    <a:pt x="521280" y="110140"/>
                  </a:cubicBezTo>
                  <a:cubicBezTo>
                    <a:pt x="473837" y="76379"/>
                    <a:pt x="400301" y="36132"/>
                    <a:pt x="319409" y="36132"/>
                  </a:cubicBezTo>
                  <a:close/>
                  <a:moveTo>
                    <a:pt x="319409" y="0"/>
                  </a:moveTo>
                  <a:cubicBezTo>
                    <a:pt x="391245" y="0"/>
                    <a:pt x="468560" y="28095"/>
                    <a:pt x="542989" y="81245"/>
                  </a:cubicBezTo>
                  <a:cubicBezTo>
                    <a:pt x="598631" y="120978"/>
                    <a:pt x="632974" y="160344"/>
                    <a:pt x="634409" y="162001"/>
                  </a:cubicBezTo>
                  <a:cubicBezTo>
                    <a:pt x="640288" y="168789"/>
                    <a:pt x="640288" y="178865"/>
                    <a:pt x="634409" y="185654"/>
                  </a:cubicBezTo>
                  <a:cubicBezTo>
                    <a:pt x="632974" y="187310"/>
                    <a:pt x="598632" y="226677"/>
                    <a:pt x="542989" y="266410"/>
                  </a:cubicBezTo>
                  <a:cubicBezTo>
                    <a:pt x="468560" y="319561"/>
                    <a:pt x="391247" y="347656"/>
                    <a:pt x="319409" y="347656"/>
                  </a:cubicBezTo>
                  <a:cubicBezTo>
                    <a:pt x="247574" y="347656"/>
                    <a:pt x="170261" y="319563"/>
                    <a:pt x="95829" y="266410"/>
                  </a:cubicBezTo>
                  <a:cubicBezTo>
                    <a:pt x="40188" y="226677"/>
                    <a:pt x="5845" y="187313"/>
                    <a:pt x="4410" y="185654"/>
                  </a:cubicBezTo>
                  <a:cubicBezTo>
                    <a:pt x="-1469" y="178866"/>
                    <a:pt x="-1469" y="168790"/>
                    <a:pt x="4410" y="162001"/>
                  </a:cubicBezTo>
                  <a:cubicBezTo>
                    <a:pt x="5845" y="160345"/>
                    <a:pt x="40186" y="120978"/>
                    <a:pt x="95829" y="81245"/>
                  </a:cubicBezTo>
                  <a:cubicBezTo>
                    <a:pt x="170262" y="28097"/>
                    <a:pt x="247575" y="0"/>
                    <a:pt x="31940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2" name="Group 50">
            <a:extLst>
              <a:ext uri="{FF2B5EF4-FFF2-40B4-BE49-F238E27FC236}">
                <a16:creationId xmlns:a16="http://schemas.microsoft.com/office/drawing/2014/main" id="{671829ED-E8DA-46B3-B629-AFDBAC278498}"/>
              </a:ext>
            </a:extLst>
          </p:cNvPr>
          <p:cNvGrpSpPr/>
          <p:nvPr/>
        </p:nvGrpSpPr>
        <p:grpSpPr>
          <a:xfrm>
            <a:off x="236447" y="1862476"/>
            <a:ext cx="706245" cy="679646"/>
            <a:chOff x="3470161" y="4352343"/>
            <a:chExt cx="824730" cy="824730"/>
          </a:xfrm>
        </p:grpSpPr>
        <p:sp>
          <p:nvSpPr>
            <p:cNvPr id="63" name="Circle: Hollow 51">
              <a:extLst>
                <a:ext uri="{FF2B5EF4-FFF2-40B4-BE49-F238E27FC236}">
                  <a16:creationId xmlns:a16="http://schemas.microsoft.com/office/drawing/2014/main" id="{8869528B-4DDB-4604-8E45-C5F7B2B8D068}"/>
                </a:ext>
              </a:extLst>
            </p:cNvPr>
            <p:cNvSpPr/>
            <p:nvPr/>
          </p:nvSpPr>
          <p:spPr>
            <a:xfrm>
              <a:off x="3470161" y="4352343"/>
              <a:ext cx="824730" cy="824730"/>
            </a:xfrm>
            <a:prstGeom prst="donut">
              <a:avLst>
                <a:gd name="adj" fmla="val 2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Freeform: Shape 52">
              <a:extLst>
                <a:ext uri="{FF2B5EF4-FFF2-40B4-BE49-F238E27FC236}">
                  <a16:creationId xmlns:a16="http://schemas.microsoft.com/office/drawing/2014/main" id="{A617E10F-A6F1-4413-95C3-9FCB680D4A31}"/>
                </a:ext>
              </a:extLst>
            </p:cNvPr>
            <p:cNvSpPr/>
            <p:nvPr/>
          </p:nvSpPr>
          <p:spPr>
            <a:xfrm>
              <a:off x="3654111" y="4560363"/>
              <a:ext cx="456830" cy="408690"/>
            </a:xfrm>
            <a:custGeom>
              <a:avLst/>
              <a:gdLst>
                <a:gd name="connsiteX0" fmla="*/ 551590 w 1227222"/>
                <a:gd name="connsiteY0" fmla="*/ 935857 h 1097903"/>
                <a:gd name="connsiteX1" fmla="*/ 551590 w 1227222"/>
                <a:gd name="connsiteY1" fmla="*/ 1045119 h 1097903"/>
                <a:gd name="connsiteX2" fmla="*/ 675632 w 1227222"/>
                <a:gd name="connsiteY2" fmla="*/ 1045119 h 1097903"/>
                <a:gd name="connsiteX3" fmla="*/ 675632 w 1227222"/>
                <a:gd name="connsiteY3" fmla="*/ 935857 h 1097903"/>
                <a:gd name="connsiteX4" fmla="*/ 52784 w 1227222"/>
                <a:gd name="connsiteY4" fmla="*/ 726569 h 1097903"/>
                <a:gd name="connsiteX5" fmla="*/ 52784 w 1227222"/>
                <a:gd name="connsiteY5" fmla="*/ 764310 h 1097903"/>
                <a:gd name="connsiteX6" fmla="*/ 171547 w 1227222"/>
                <a:gd name="connsiteY6" fmla="*/ 883073 h 1097903"/>
                <a:gd name="connsiteX7" fmla="*/ 1055675 w 1227222"/>
                <a:gd name="connsiteY7" fmla="*/ 883073 h 1097903"/>
                <a:gd name="connsiteX8" fmla="*/ 1174438 w 1227222"/>
                <a:gd name="connsiteY8" fmla="*/ 764310 h 1097903"/>
                <a:gd name="connsiteX9" fmla="*/ 1174438 w 1227222"/>
                <a:gd name="connsiteY9" fmla="*/ 726569 h 1097903"/>
                <a:gd name="connsiteX10" fmla="*/ 1021895 w 1227222"/>
                <a:gd name="connsiteY10" fmla="*/ 119537 h 1097903"/>
                <a:gd name="connsiteX11" fmla="*/ 1041457 w 1227222"/>
                <a:gd name="connsiteY11" fmla="*/ 124567 h 1097903"/>
                <a:gd name="connsiteX12" fmla="*/ 1046702 w 1227222"/>
                <a:gd name="connsiteY12" fmla="*/ 161519 h 1097903"/>
                <a:gd name="connsiteX13" fmla="*/ 828969 w 1227222"/>
                <a:gd name="connsiteY13" fmla="*/ 453678 h 1097903"/>
                <a:gd name="connsiteX14" fmla="*/ 808120 w 1227222"/>
                <a:gd name="connsiteY14" fmla="*/ 464234 h 1097903"/>
                <a:gd name="connsiteX15" fmla="*/ 787006 w 1227222"/>
                <a:gd name="connsiteY15" fmla="*/ 453941 h 1097903"/>
                <a:gd name="connsiteX16" fmla="*/ 692787 w 1227222"/>
                <a:gd name="connsiteY16" fmla="*/ 331483 h 1097903"/>
                <a:gd name="connsiteX17" fmla="*/ 539186 w 1227222"/>
                <a:gd name="connsiteY17" fmla="*/ 503294 h 1097903"/>
                <a:gd name="connsiteX18" fmla="*/ 532803 w 1227222"/>
                <a:gd name="connsiteY18" fmla="*/ 508523 h 1097903"/>
                <a:gd name="connsiteX19" fmla="*/ 496696 w 1227222"/>
                <a:gd name="connsiteY19" fmla="*/ 499072 h 1097903"/>
                <a:gd name="connsiteX20" fmla="*/ 391127 w 1227222"/>
                <a:gd name="connsiteY20" fmla="*/ 317232 h 1097903"/>
                <a:gd name="connsiteX21" fmla="*/ 232776 w 1227222"/>
                <a:gd name="connsiteY21" fmla="*/ 575344 h 1097903"/>
                <a:gd name="connsiteX22" fmla="*/ 228339 w 1227222"/>
                <a:gd name="connsiteY22" fmla="*/ 582889 h 1097903"/>
                <a:gd name="connsiteX23" fmla="*/ 191156 w 1227222"/>
                <a:gd name="connsiteY23" fmla="*/ 586135 h 1097903"/>
                <a:gd name="connsiteX24" fmla="*/ 187910 w 1227222"/>
                <a:gd name="connsiteY24" fmla="*/ 548952 h 1097903"/>
                <a:gd name="connsiteX25" fmla="*/ 370014 w 1227222"/>
                <a:gd name="connsiteY25" fmla="*/ 254682 h 1097903"/>
                <a:gd name="connsiteX26" fmla="*/ 392711 w 1227222"/>
                <a:gd name="connsiteY26" fmla="*/ 242014 h 1097903"/>
                <a:gd name="connsiteX27" fmla="*/ 415145 w 1227222"/>
                <a:gd name="connsiteY27" fmla="*/ 254946 h 1097903"/>
                <a:gd name="connsiteX28" fmla="*/ 525463 w 1227222"/>
                <a:gd name="connsiteY28" fmla="*/ 443385 h 1097903"/>
                <a:gd name="connsiteX29" fmla="*/ 675900 w 1227222"/>
                <a:gd name="connsiteY29" fmla="*/ 272364 h 1097903"/>
                <a:gd name="connsiteX30" fmla="*/ 696485 w 1227222"/>
                <a:gd name="connsiteY30" fmla="*/ 263391 h 1097903"/>
                <a:gd name="connsiteX31" fmla="*/ 716543 w 1227222"/>
                <a:gd name="connsiteY31" fmla="*/ 273684 h 1097903"/>
                <a:gd name="connsiteX32" fmla="*/ 808915 w 1227222"/>
                <a:gd name="connsiteY32" fmla="*/ 393768 h 1097903"/>
                <a:gd name="connsiteX33" fmla="*/ 1005798 w 1227222"/>
                <a:gd name="connsiteY33" fmla="*/ 129848 h 1097903"/>
                <a:gd name="connsiteX34" fmla="*/ 1004478 w 1227222"/>
                <a:gd name="connsiteY34" fmla="*/ 129848 h 1097903"/>
                <a:gd name="connsiteX35" fmla="*/ 1004505 w 1227222"/>
                <a:gd name="connsiteY35" fmla="*/ 129812 h 1097903"/>
                <a:gd name="connsiteX36" fmla="*/ 1021895 w 1227222"/>
                <a:gd name="connsiteY36" fmla="*/ 119537 h 1097903"/>
                <a:gd name="connsiteX37" fmla="*/ 171547 w 1227222"/>
                <a:gd name="connsiteY37" fmla="*/ 53839 h 1097903"/>
                <a:gd name="connsiteX38" fmla="*/ 52784 w 1227222"/>
                <a:gd name="connsiteY38" fmla="*/ 172603 h 1097903"/>
                <a:gd name="connsiteX39" fmla="*/ 52784 w 1227222"/>
                <a:gd name="connsiteY39" fmla="*/ 674049 h 1097903"/>
                <a:gd name="connsiteX40" fmla="*/ 1174438 w 1227222"/>
                <a:gd name="connsiteY40" fmla="*/ 674049 h 1097903"/>
                <a:gd name="connsiteX41" fmla="*/ 1174438 w 1227222"/>
                <a:gd name="connsiteY41" fmla="*/ 172603 h 1097903"/>
                <a:gd name="connsiteX42" fmla="*/ 1055675 w 1227222"/>
                <a:gd name="connsiteY42" fmla="*/ 53839 h 1097903"/>
                <a:gd name="connsiteX43" fmla="*/ 171547 w 1227222"/>
                <a:gd name="connsiteY43" fmla="*/ 0 h 1097903"/>
                <a:gd name="connsiteX44" fmla="*/ 1055675 w 1227222"/>
                <a:gd name="connsiteY44" fmla="*/ 0 h 1097903"/>
                <a:gd name="connsiteX45" fmla="*/ 1227222 w 1227222"/>
                <a:gd name="connsiteY45" fmla="*/ 171547 h 1097903"/>
                <a:gd name="connsiteX46" fmla="*/ 1227222 w 1227222"/>
                <a:gd name="connsiteY46" fmla="*/ 764310 h 1097903"/>
                <a:gd name="connsiteX47" fmla="*/ 1055675 w 1227222"/>
                <a:gd name="connsiteY47" fmla="*/ 935857 h 1097903"/>
                <a:gd name="connsiteX48" fmla="*/ 728416 w 1227222"/>
                <a:gd name="connsiteY48" fmla="*/ 935857 h 1097903"/>
                <a:gd name="connsiteX49" fmla="*/ 728416 w 1227222"/>
                <a:gd name="connsiteY49" fmla="*/ 1045119 h 1097903"/>
                <a:gd name="connsiteX50" fmla="*/ 792812 w 1227222"/>
                <a:gd name="connsiteY50" fmla="*/ 1045119 h 1097903"/>
                <a:gd name="connsiteX51" fmla="*/ 819204 w 1227222"/>
                <a:gd name="connsiteY51" fmla="*/ 1071511 h 1097903"/>
                <a:gd name="connsiteX52" fmla="*/ 792812 w 1227222"/>
                <a:gd name="connsiteY52" fmla="*/ 1097903 h 1097903"/>
                <a:gd name="connsiteX53" fmla="*/ 444439 w 1227222"/>
                <a:gd name="connsiteY53" fmla="*/ 1097903 h 1097903"/>
                <a:gd name="connsiteX54" fmla="*/ 418047 w 1227222"/>
                <a:gd name="connsiteY54" fmla="*/ 1071511 h 1097903"/>
                <a:gd name="connsiteX55" fmla="*/ 444439 w 1227222"/>
                <a:gd name="connsiteY55" fmla="*/ 1045119 h 1097903"/>
                <a:gd name="connsiteX56" fmla="*/ 498806 w 1227222"/>
                <a:gd name="connsiteY56" fmla="*/ 1045119 h 1097903"/>
                <a:gd name="connsiteX57" fmla="*/ 498806 w 1227222"/>
                <a:gd name="connsiteY57" fmla="*/ 935857 h 1097903"/>
                <a:gd name="connsiteX58" fmla="*/ 171547 w 1227222"/>
                <a:gd name="connsiteY58" fmla="*/ 935857 h 1097903"/>
                <a:gd name="connsiteX59" fmla="*/ 0 w 1227222"/>
                <a:gd name="connsiteY59" fmla="*/ 764310 h 1097903"/>
                <a:gd name="connsiteX60" fmla="*/ 0 w 1227222"/>
                <a:gd name="connsiteY60" fmla="*/ 171547 h 1097903"/>
                <a:gd name="connsiteX61" fmla="*/ 171547 w 1227222"/>
                <a:gd name="connsiteY61" fmla="*/ 0 h 10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27222" h="1097903">
                  <a:moveTo>
                    <a:pt x="551590" y="935857"/>
                  </a:moveTo>
                  <a:lnTo>
                    <a:pt x="551590" y="1045119"/>
                  </a:lnTo>
                  <a:lnTo>
                    <a:pt x="675632" y="1045119"/>
                  </a:lnTo>
                  <a:lnTo>
                    <a:pt x="675632" y="935857"/>
                  </a:lnTo>
                  <a:close/>
                  <a:moveTo>
                    <a:pt x="52784" y="726569"/>
                  </a:moveTo>
                  <a:lnTo>
                    <a:pt x="52784" y="764310"/>
                  </a:lnTo>
                  <a:cubicBezTo>
                    <a:pt x="52784" y="871461"/>
                    <a:pt x="135918" y="883073"/>
                    <a:pt x="171547" y="883073"/>
                  </a:cubicBezTo>
                  <a:lnTo>
                    <a:pt x="1055675" y="883073"/>
                  </a:lnTo>
                  <a:cubicBezTo>
                    <a:pt x="1162826" y="883073"/>
                    <a:pt x="1174438" y="799939"/>
                    <a:pt x="1174438" y="764310"/>
                  </a:cubicBezTo>
                  <a:lnTo>
                    <a:pt x="1174438" y="726569"/>
                  </a:lnTo>
                  <a:close/>
                  <a:moveTo>
                    <a:pt x="1021895" y="119537"/>
                  </a:moveTo>
                  <a:cubicBezTo>
                    <a:pt x="1028582" y="118587"/>
                    <a:pt x="1035631" y="120189"/>
                    <a:pt x="1041457" y="124567"/>
                  </a:cubicBezTo>
                  <a:cubicBezTo>
                    <a:pt x="1053109" y="133322"/>
                    <a:pt x="1055458" y="149867"/>
                    <a:pt x="1046702" y="161519"/>
                  </a:cubicBezTo>
                  <a:lnTo>
                    <a:pt x="828969" y="453678"/>
                  </a:lnTo>
                  <a:cubicBezTo>
                    <a:pt x="824041" y="460249"/>
                    <a:pt x="816334" y="464152"/>
                    <a:pt x="808120" y="464234"/>
                  </a:cubicBezTo>
                  <a:cubicBezTo>
                    <a:pt x="799994" y="463746"/>
                    <a:pt x="792397" y="460045"/>
                    <a:pt x="787006" y="453941"/>
                  </a:cubicBezTo>
                  <a:lnTo>
                    <a:pt x="692787" y="331483"/>
                  </a:lnTo>
                  <a:lnTo>
                    <a:pt x="539186" y="503294"/>
                  </a:lnTo>
                  <a:cubicBezTo>
                    <a:pt x="537346" y="505359"/>
                    <a:pt x="535191" y="507124"/>
                    <a:pt x="532803" y="508523"/>
                  </a:cubicBezTo>
                  <a:cubicBezTo>
                    <a:pt x="520221" y="515883"/>
                    <a:pt x="504056" y="511654"/>
                    <a:pt x="496696" y="499072"/>
                  </a:cubicBezTo>
                  <a:lnTo>
                    <a:pt x="391127" y="317232"/>
                  </a:lnTo>
                  <a:lnTo>
                    <a:pt x="232776" y="575344"/>
                  </a:lnTo>
                  <a:cubicBezTo>
                    <a:pt x="231727" y="578089"/>
                    <a:pt x="230229" y="580639"/>
                    <a:pt x="228339" y="582889"/>
                  </a:cubicBezTo>
                  <a:cubicBezTo>
                    <a:pt x="218966" y="594053"/>
                    <a:pt x="202320" y="595507"/>
                    <a:pt x="191156" y="586135"/>
                  </a:cubicBezTo>
                  <a:cubicBezTo>
                    <a:pt x="179992" y="576763"/>
                    <a:pt x="178537" y="560116"/>
                    <a:pt x="187910" y="548952"/>
                  </a:cubicBezTo>
                  <a:lnTo>
                    <a:pt x="370014" y="254682"/>
                  </a:lnTo>
                  <a:cubicBezTo>
                    <a:pt x="374830" y="246768"/>
                    <a:pt x="383447" y="241961"/>
                    <a:pt x="392711" y="242014"/>
                  </a:cubicBezTo>
                  <a:cubicBezTo>
                    <a:pt x="401935" y="242109"/>
                    <a:pt x="410440" y="247012"/>
                    <a:pt x="415145" y="254946"/>
                  </a:cubicBezTo>
                  <a:lnTo>
                    <a:pt x="525463" y="443385"/>
                  </a:lnTo>
                  <a:lnTo>
                    <a:pt x="675900" y="272364"/>
                  </a:lnTo>
                  <a:cubicBezTo>
                    <a:pt x="681082" y="266459"/>
                    <a:pt x="688630" y="263167"/>
                    <a:pt x="696485" y="263391"/>
                  </a:cubicBezTo>
                  <a:cubicBezTo>
                    <a:pt x="704373" y="263648"/>
                    <a:pt x="711733" y="267426"/>
                    <a:pt x="716543" y="273684"/>
                  </a:cubicBezTo>
                  <a:lnTo>
                    <a:pt x="808915" y="393768"/>
                  </a:lnTo>
                  <a:lnTo>
                    <a:pt x="1005798" y="129848"/>
                  </a:lnTo>
                  <a:lnTo>
                    <a:pt x="1004478" y="129848"/>
                  </a:lnTo>
                  <a:cubicBezTo>
                    <a:pt x="1004485" y="129835"/>
                    <a:pt x="1004495" y="129825"/>
                    <a:pt x="1004505" y="129812"/>
                  </a:cubicBezTo>
                  <a:cubicBezTo>
                    <a:pt x="1008883" y="123986"/>
                    <a:pt x="1015208" y="120486"/>
                    <a:pt x="1021895" y="119537"/>
                  </a:cubicBezTo>
                  <a:close/>
                  <a:moveTo>
                    <a:pt x="171547" y="53839"/>
                  </a:moveTo>
                  <a:cubicBezTo>
                    <a:pt x="135918" y="53839"/>
                    <a:pt x="52784" y="65452"/>
                    <a:pt x="52784" y="172603"/>
                  </a:cubicBezTo>
                  <a:lnTo>
                    <a:pt x="52784" y="674049"/>
                  </a:lnTo>
                  <a:lnTo>
                    <a:pt x="1174438" y="674049"/>
                  </a:lnTo>
                  <a:lnTo>
                    <a:pt x="1174438" y="172603"/>
                  </a:lnTo>
                  <a:cubicBezTo>
                    <a:pt x="1174438" y="65452"/>
                    <a:pt x="1091304" y="53839"/>
                    <a:pt x="1055675" y="53839"/>
                  </a:cubicBezTo>
                  <a:close/>
                  <a:moveTo>
                    <a:pt x="171547" y="0"/>
                  </a:moveTo>
                  <a:lnTo>
                    <a:pt x="1055675" y="0"/>
                  </a:lnTo>
                  <a:cubicBezTo>
                    <a:pt x="1138545" y="0"/>
                    <a:pt x="1227222" y="45130"/>
                    <a:pt x="1227222" y="171547"/>
                  </a:cubicBezTo>
                  <a:lnTo>
                    <a:pt x="1227222" y="764310"/>
                  </a:lnTo>
                  <a:cubicBezTo>
                    <a:pt x="1227222" y="847180"/>
                    <a:pt x="1182092" y="935857"/>
                    <a:pt x="1055675" y="935857"/>
                  </a:cubicBezTo>
                  <a:lnTo>
                    <a:pt x="728416" y="935857"/>
                  </a:lnTo>
                  <a:lnTo>
                    <a:pt x="728416" y="1045119"/>
                  </a:lnTo>
                  <a:lnTo>
                    <a:pt x="792812" y="1045119"/>
                  </a:lnTo>
                  <a:cubicBezTo>
                    <a:pt x="807387" y="1045119"/>
                    <a:pt x="819204" y="1056936"/>
                    <a:pt x="819204" y="1071511"/>
                  </a:cubicBezTo>
                  <a:cubicBezTo>
                    <a:pt x="819204" y="1086086"/>
                    <a:pt x="807387" y="1097903"/>
                    <a:pt x="792812" y="1097903"/>
                  </a:cubicBezTo>
                  <a:lnTo>
                    <a:pt x="444439" y="1097903"/>
                  </a:lnTo>
                  <a:cubicBezTo>
                    <a:pt x="429864" y="1097903"/>
                    <a:pt x="418047" y="1086086"/>
                    <a:pt x="418047" y="1071511"/>
                  </a:cubicBezTo>
                  <a:cubicBezTo>
                    <a:pt x="418047" y="1056936"/>
                    <a:pt x="429864" y="1045119"/>
                    <a:pt x="444439" y="1045119"/>
                  </a:cubicBezTo>
                  <a:lnTo>
                    <a:pt x="498806" y="1045119"/>
                  </a:lnTo>
                  <a:lnTo>
                    <a:pt x="498806" y="935857"/>
                  </a:lnTo>
                  <a:lnTo>
                    <a:pt x="171547" y="935857"/>
                  </a:lnTo>
                  <a:cubicBezTo>
                    <a:pt x="88677" y="935857"/>
                    <a:pt x="0" y="890727"/>
                    <a:pt x="0" y="764310"/>
                  </a:cubicBezTo>
                  <a:lnTo>
                    <a:pt x="0" y="171547"/>
                  </a:lnTo>
                  <a:cubicBezTo>
                    <a:pt x="0" y="45130"/>
                    <a:pt x="88677" y="0"/>
                    <a:pt x="171547" y="0"/>
                  </a:cubicBezTo>
                  <a:close/>
                </a:path>
              </a:pathLst>
            </a:custGeom>
            <a:solidFill>
              <a:schemeClr val="accent3"/>
            </a:solidFill>
            <a:ln w="3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932F05A-1E82-48C0-B7F9-DC5A8F85F0F5}"/>
              </a:ext>
            </a:extLst>
          </p:cNvPr>
          <p:cNvGrpSpPr/>
          <p:nvPr/>
        </p:nvGrpSpPr>
        <p:grpSpPr>
          <a:xfrm>
            <a:off x="3326866" y="2101514"/>
            <a:ext cx="501242" cy="446400"/>
            <a:chOff x="1892482" y="2629307"/>
            <a:chExt cx="501242" cy="446400"/>
          </a:xfrm>
        </p:grpSpPr>
        <p:sp>
          <p:nvSpPr>
            <p:cNvPr id="96" name="Organigramme : Connecteur 95">
              <a:extLst>
                <a:ext uri="{FF2B5EF4-FFF2-40B4-BE49-F238E27FC236}">
                  <a16:creationId xmlns:a16="http://schemas.microsoft.com/office/drawing/2014/main" id="{41DEFE1A-E407-48EF-AF2E-CA45D078D553}"/>
                </a:ext>
              </a:extLst>
            </p:cNvPr>
            <p:cNvSpPr/>
            <p:nvPr/>
          </p:nvSpPr>
          <p:spPr>
            <a:xfrm>
              <a:off x="1919903" y="2629307"/>
              <a:ext cx="446400" cy="44640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9BD58748-4E2A-4C4A-98A1-2760C19C8A34}"/>
                </a:ext>
              </a:extLst>
            </p:cNvPr>
            <p:cNvSpPr txBox="1"/>
            <p:nvPr/>
          </p:nvSpPr>
          <p:spPr>
            <a:xfrm>
              <a:off x="1892482" y="2665941"/>
              <a:ext cx="501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800" b="1" dirty="0">
                  <a:solidFill>
                    <a:schemeClr val="accent3">
                      <a:lumMod val="65000"/>
                      <a:lumOff val="3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047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90020" y="187866"/>
            <a:ext cx="12008339" cy="6482269"/>
          </a:xfrm>
          <a:prstGeom prst="roundRect">
            <a:avLst>
              <a:gd name="adj" fmla="val 3461"/>
            </a:avLst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C85556D-CD51-4BCE-A059-91FC3FBC90FF}"/>
              </a:ext>
            </a:extLst>
          </p:cNvPr>
          <p:cNvSpPr/>
          <p:nvPr/>
        </p:nvSpPr>
        <p:spPr>
          <a:xfrm>
            <a:off x="90015" y="187868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90015" y="6207797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675705C-E987-451D-A7D7-0380115B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" y="198496"/>
            <a:ext cx="453612" cy="446398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id="{BDF83E7A-E91B-4684-BCC3-43CB2FBB3ADB}"/>
              </a:ext>
            </a:extLst>
          </p:cNvPr>
          <p:cNvSpPr txBox="1"/>
          <p:nvPr/>
        </p:nvSpPr>
        <p:spPr>
          <a:xfrm>
            <a:off x="4272016" y="93279"/>
            <a:ext cx="364433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FINANCES STATISTICS</a:t>
            </a:r>
            <a:endParaRPr lang="fr-FR" sz="3599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</p:spTree>
    <p:extLst>
      <p:ext uri="{BB962C8B-B14F-4D97-AF65-F5344CB8AC3E}">
        <p14:creationId xmlns:p14="http://schemas.microsoft.com/office/powerpoint/2010/main" val="1630170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3C3DE5-21AA-4DAA-A908-2A9C2FF61A39}"/>
              </a:ext>
            </a:extLst>
          </p:cNvPr>
          <p:cNvGrpSpPr/>
          <p:nvPr/>
        </p:nvGrpSpPr>
        <p:grpSpPr>
          <a:xfrm>
            <a:off x="-10348" y="0"/>
            <a:ext cx="12202348" cy="6858001"/>
            <a:chOff x="-10348" y="0"/>
            <a:chExt cx="12202348" cy="68580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CA89864-F754-4E4A-BE18-81BA3357E061}"/>
                </a:ext>
              </a:extLst>
            </p:cNvPr>
            <p:cNvGrpSpPr/>
            <p:nvPr/>
          </p:nvGrpSpPr>
          <p:grpSpPr>
            <a:xfrm>
              <a:off x="-10348" y="0"/>
              <a:ext cx="12202348" cy="6858001"/>
              <a:chOff x="-10348" y="0"/>
              <a:chExt cx="12202348" cy="685800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A2AB8EB-BE71-4CC2-87C6-DCD14E6879F6}"/>
                  </a:ext>
                </a:extLst>
              </p:cNvPr>
              <p:cNvSpPr/>
              <p:nvPr/>
            </p:nvSpPr>
            <p:spPr>
              <a:xfrm>
                <a:off x="-10348" y="0"/>
                <a:ext cx="1828800" cy="6858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0D63D63-B31F-4131-BA24-1A157BCFF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636" y="23343"/>
                <a:ext cx="525530" cy="52322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3CA116-4FAB-42FD-B882-B3D6B1C25579}"/>
                  </a:ext>
                </a:extLst>
              </p:cNvPr>
              <p:cNvSpPr/>
              <p:nvPr/>
            </p:nvSpPr>
            <p:spPr>
              <a:xfrm>
                <a:off x="1827978" y="1"/>
                <a:ext cx="10364022" cy="685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E92C0D-14F0-4E0D-9D7D-DC03D0049FA8}"/>
                  </a:ext>
                </a:extLst>
              </p:cNvPr>
              <p:cNvSpPr txBox="1"/>
              <p:nvPr/>
            </p:nvSpPr>
            <p:spPr>
              <a:xfrm>
                <a:off x="0" y="569905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Northwind</a:t>
                </a:r>
                <a:r>
                  <a:rPr lang="en-US" sz="14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 Dashboard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E0DA9F3-0791-40C0-9E70-DF035D2D93C3}"/>
                  </a:ext>
                </a:extLst>
              </p:cNvPr>
              <p:cNvGrpSpPr/>
              <p:nvPr/>
            </p:nvGrpSpPr>
            <p:grpSpPr>
              <a:xfrm>
                <a:off x="1970026" y="629107"/>
                <a:ext cx="3854075" cy="3578369"/>
                <a:chOff x="3160910" y="2105660"/>
                <a:chExt cx="2969640" cy="357836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8B2F9A-9144-4168-B0D3-34373D2DE6E7}"/>
                    </a:ext>
                  </a:extLst>
                </p:cNvPr>
                <p:cNvGrpSpPr/>
                <p:nvPr/>
              </p:nvGrpSpPr>
              <p:grpSpPr>
                <a:xfrm>
                  <a:off x="3160910" y="2105660"/>
                  <a:ext cx="2969640" cy="3578369"/>
                  <a:chOff x="467360" y="2006600"/>
                  <a:chExt cx="2969640" cy="3578369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9" name="Rectangle: Top Corners Rounded 18">
                    <a:extLst>
                      <a:ext uri="{FF2B5EF4-FFF2-40B4-BE49-F238E27FC236}">
                        <a16:creationId xmlns:a16="http://schemas.microsoft.com/office/drawing/2014/main" id="{31028AE2-4334-45D4-8BDA-1D8EC4E83AC1}"/>
                      </a:ext>
                    </a:extLst>
                  </p:cNvPr>
                  <p:cNvSpPr/>
                  <p:nvPr/>
                </p:nvSpPr>
                <p:spPr>
                  <a:xfrm>
                    <a:off x="467360" y="2006600"/>
                    <a:ext cx="2969640" cy="3302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: Top Corners Rounded 19">
                    <a:extLst>
                      <a:ext uri="{FF2B5EF4-FFF2-40B4-BE49-F238E27FC236}">
                        <a16:creationId xmlns:a16="http://schemas.microsoft.com/office/drawing/2014/main" id="{20558D2E-4EB5-46C9-BA20-E96D4DF01899}"/>
                      </a:ext>
                    </a:extLst>
                  </p:cNvPr>
                  <p:cNvSpPr/>
                  <p:nvPr/>
                </p:nvSpPr>
                <p:spPr>
                  <a:xfrm>
                    <a:off x="467360" y="2336801"/>
                    <a:ext cx="2969640" cy="3248168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Rectangle: Top Corners Rounded 19">
                    <a:extLst>
                      <a:ext uri="{FF2B5EF4-FFF2-40B4-BE49-F238E27FC236}">
                        <a16:creationId xmlns:a16="http://schemas.microsoft.com/office/drawing/2014/main" id="{7505C397-6FA9-4975-A1FD-2D527280FCC9}"/>
                      </a:ext>
                    </a:extLst>
                  </p:cNvPr>
                  <p:cNvSpPr/>
                  <p:nvPr/>
                </p:nvSpPr>
                <p:spPr>
                  <a:xfrm>
                    <a:off x="467360" y="2336799"/>
                    <a:ext cx="2969640" cy="3248168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FBDAC3A-A8B7-4B43-8C8D-604DDD1AFB81}"/>
                    </a:ext>
                  </a:extLst>
                </p:cNvPr>
                <p:cNvSpPr txBox="1"/>
                <p:nvPr/>
              </p:nvSpPr>
              <p:spPr>
                <a:xfrm>
                  <a:off x="3601353" y="2132260"/>
                  <a:ext cx="20533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Top/Bottom 5 Product by Orders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0FD4F8-1C80-46E8-9955-AEF0C79EDC8B}"/>
                  </a:ext>
                </a:extLst>
              </p:cNvPr>
              <p:cNvGrpSpPr/>
              <p:nvPr/>
            </p:nvGrpSpPr>
            <p:grpSpPr>
              <a:xfrm>
                <a:off x="5920175" y="629107"/>
                <a:ext cx="6175752" cy="4012039"/>
                <a:chOff x="6219070" y="2105660"/>
                <a:chExt cx="5891649" cy="401203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4DD96FB-B676-46B9-93C2-B1673958ACCD}"/>
                    </a:ext>
                  </a:extLst>
                </p:cNvPr>
                <p:cNvGrpSpPr/>
                <p:nvPr/>
              </p:nvGrpSpPr>
              <p:grpSpPr>
                <a:xfrm>
                  <a:off x="6219070" y="2105660"/>
                  <a:ext cx="5891649" cy="4012039"/>
                  <a:chOff x="467360" y="2006600"/>
                  <a:chExt cx="2969640" cy="4012039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2" name="Rectangle: Top Corners Rounded 21">
                    <a:extLst>
                      <a:ext uri="{FF2B5EF4-FFF2-40B4-BE49-F238E27FC236}">
                        <a16:creationId xmlns:a16="http://schemas.microsoft.com/office/drawing/2014/main" id="{FA787BDB-FE30-46EE-B5FD-7F7881F8389B}"/>
                      </a:ext>
                    </a:extLst>
                  </p:cNvPr>
                  <p:cNvSpPr/>
                  <p:nvPr/>
                </p:nvSpPr>
                <p:spPr>
                  <a:xfrm>
                    <a:off x="467360" y="2006600"/>
                    <a:ext cx="2969640" cy="3302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: Top Corners Rounded 22">
                    <a:extLst>
                      <a:ext uri="{FF2B5EF4-FFF2-40B4-BE49-F238E27FC236}">
                        <a16:creationId xmlns:a16="http://schemas.microsoft.com/office/drawing/2014/main" id="{920874FF-B977-4DB0-87B7-66A64B79F094}"/>
                      </a:ext>
                    </a:extLst>
                  </p:cNvPr>
                  <p:cNvSpPr/>
                  <p:nvPr/>
                </p:nvSpPr>
                <p:spPr>
                  <a:xfrm>
                    <a:off x="467360" y="2336800"/>
                    <a:ext cx="2969640" cy="3681839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B17D50-80DB-4336-970F-B2CC3C9F2C74}"/>
                    </a:ext>
                  </a:extLst>
                </p:cNvPr>
                <p:cNvSpPr txBox="1"/>
                <p:nvPr/>
              </p:nvSpPr>
              <p:spPr>
                <a:xfrm>
                  <a:off x="7449124" y="2132259"/>
                  <a:ext cx="34315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Category and Product level Performance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9F74F80-AB9B-45D7-94F4-AEBCE74196CA}"/>
                  </a:ext>
                </a:extLst>
              </p:cNvPr>
              <p:cNvGrpSpPr/>
              <p:nvPr/>
            </p:nvGrpSpPr>
            <p:grpSpPr>
              <a:xfrm>
                <a:off x="5920175" y="4747896"/>
                <a:ext cx="6175752" cy="1976754"/>
                <a:chOff x="6219070" y="5166360"/>
                <a:chExt cx="5891649" cy="197675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54010953-FA77-47BF-9056-7B721AE9A8DD}"/>
                    </a:ext>
                  </a:extLst>
                </p:cNvPr>
                <p:cNvGrpSpPr/>
                <p:nvPr/>
              </p:nvGrpSpPr>
              <p:grpSpPr>
                <a:xfrm>
                  <a:off x="6219070" y="5166360"/>
                  <a:ext cx="5891649" cy="1976754"/>
                  <a:chOff x="467360" y="2006600"/>
                  <a:chExt cx="2969640" cy="1976754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5" name="Rectangle: Top Corners Rounded 24">
                    <a:extLst>
                      <a:ext uri="{FF2B5EF4-FFF2-40B4-BE49-F238E27FC236}">
                        <a16:creationId xmlns:a16="http://schemas.microsoft.com/office/drawing/2014/main" id="{7D2327CB-3F4A-43A4-B3A7-39F9D4CD68ED}"/>
                      </a:ext>
                    </a:extLst>
                  </p:cNvPr>
                  <p:cNvSpPr/>
                  <p:nvPr/>
                </p:nvSpPr>
                <p:spPr>
                  <a:xfrm>
                    <a:off x="467360" y="2006600"/>
                    <a:ext cx="2969640" cy="3302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Rectangle: Top Corners Rounded 25">
                    <a:extLst>
                      <a:ext uri="{FF2B5EF4-FFF2-40B4-BE49-F238E27FC236}">
                        <a16:creationId xmlns:a16="http://schemas.microsoft.com/office/drawing/2014/main" id="{3EF924F5-C3F7-4E71-B9BD-866B50C26690}"/>
                      </a:ext>
                    </a:extLst>
                  </p:cNvPr>
                  <p:cNvSpPr/>
                  <p:nvPr/>
                </p:nvSpPr>
                <p:spPr>
                  <a:xfrm>
                    <a:off x="467360" y="2336799"/>
                    <a:ext cx="2969640" cy="1646555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FD2B568-9122-4693-875C-C362DCC89143}"/>
                    </a:ext>
                  </a:extLst>
                </p:cNvPr>
                <p:cNvSpPr txBox="1"/>
                <p:nvPr/>
              </p:nvSpPr>
              <p:spPr>
                <a:xfrm>
                  <a:off x="7449124" y="5192961"/>
                  <a:ext cx="34315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Unit in Stock by Category and Product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634B48-90F3-432C-A5D0-233444A9BA51}"/>
                  </a:ext>
                </a:extLst>
              </p:cNvPr>
              <p:cNvSpPr txBox="1"/>
              <p:nvPr/>
            </p:nvSpPr>
            <p:spPr>
              <a:xfrm>
                <a:off x="-9524" y="1409313"/>
                <a:ext cx="1828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Over View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088ABD-98EE-410C-9BB8-0F9D60B9D538}"/>
                  </a:ext>
                </a:extLst>
              </p:cNvPr>
              <p:cNvSpPr txBox="1"/>
              <p:nvPr/>
            </p:nvSpPr>
            <p:spPr>
              <a:xfrm>
                <a:off x="-9524" y="2072464"/>
                <a:ext cx="1828800" cy="276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latin typeface="Arial Rounded MT Bold" panose="020F070403050403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Product and Category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CAEE2E-ED9B-4126-8A66-DBEDB8A506FD}"/>
                  </a:ext>
                </a:extLst>
              </p:cNvPr>
              <p:cNvSpPr txBox="1"/>
              <p:nvPr/>
            </p:nvSpPr>
            <p:spPr>
              <a:xfrm>
                <a:off x="-9524" y="2735615"/>
                <a:ext cx="1828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Employees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68B881-D515-49FD-AF5A-7B8574A40A2B}"/>
                  </a:ext>
                </a:extLst>
              </p:cNvPr>
              <p:cNvCxnSpPr/>
              <p:nvPr/>
            </p:nvCxnSpPr>
            <p:spPr>
              <a:xfrm>
                <a:off x="-9524" y="1102650"/>
                <a:ext cx="1819276" cy="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6BEBDD7-F15D-436E-BCD7-6F70A5B9D39E}"/>
                  </a:ext>
                </a:extLst>
              </p:cNvPr>
              <p:cNvSpPr/>
              <p:nvPr/>
            </p:nvSpPr>
            <p:spPr>
              <a:xfrm>
                <a:off x="1818452" y="0"/>
                <a:ext cx="10373548" cy="555307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729F777-656B-424D-AE38-DCAD4F6AE9EA}"/>
                  </a:ext>
                </a:extLst>
              </p:cNvPr>
              <p:cNvGrpSpPr/>
              <p:nvPr/>
            </p:nvGrpSpPr>
            <p:grpSpPr>
              <a:xfrm>
                <a:off x="1970026" y="4348110"/>
                <a:ext cx="3854075" cy="2376540"/>
                <a:chOff x="3160910" y="2105660"/>
                <a:chExt cx="2969640" cy="237654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C15B88-AAD3-41FC-A40D-EF9C3D3BD0BA}"/>
                    </a:ext>
                  </a:extLst>
                </p:cNvPr>
                <p:cNvGrpSpPr/>
                <p:nvPr/>
              </p:nvGrpSpPr>
              <p:grpSpPr>
                <a:xfrm>
                  <a:off x="3160910" y="2105660"/>
                  <a:ext cx="2969640" cy="2376540"/>
                  <a:chOff x="467360" y="2006600"/>
                  <a:chExt cx="2969640" cy="2376540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6" name="Rectangle: Top Corners Rounded 35">
                    <a:extLst>
                      <a:ext uri="{FF2B5EF4-FFF2-40B4-BE49-F238E27FC236}">
                        <a16:creationId xmlns:a16="http://schemas.microsoft.com/office/drawing/2014/main" id="{B642E05F-E277-4913-BD05-BFC82D892133}"/>
                      </a:ext>
                    </a:extLst>
                  </p:cNvPr>
                  <p:cNvSpPr/>
                  <p:nvPr/>
                </p:nvSpPr>
                <p:spPr>
                  <a:xfrm>
                    <a:off x="467360" y="2006600"/>
                    <a:ext cx="2969640" cy="3302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Rectangle: Top Corners Rounded 37">
                    <a:extLst>
                      <a:ext uri="{FF2B5EF4-FFF2-40B4-BE49-F238E27FC236}">
                        <a16:creationId xmlns:a16="http://schemas.microsoft.com/office/drawing/2014/main" id="{9C2CBFF8-9588-4112-958C-6337709C1791}"/>
                      </a:ext>
                    </a:extLst>
                  </p:cNvPr>
                  <p:cNvSpPr/>
                  <p:nvPr/>
                </p:nvSpPr>
                <p:spPr>
                  <a:xfrm>
                    <a:off x="467360" y="2336801"/>
                    <a:ext cx="2969640" cy="2046339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9B28054-5363-44AE-8D67-7AEB7978F5E7}"/>
                    </a:ext>
                  </a:extLst>
                </p:cNvPr>
                <p:cNvSpPr txBox="1"/>
                <p:nvPr/>
              </p:nvSpPr>
              <p:spPr>
                <a:xfrm>
                  <a:off x="3601353" y="2132260"/>
                  <a:ext cx="20533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Unit in Stock and Unit on Order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ABC733-D3B3-429D-9FDA-130F5DBF3ED7}"/>
                </a:ext>
              </a:extLst>
            </p:cNvPr>
            <p:cNvGrpSpPr/>
            <p:nvPr/>
          </p:nvGrpSpPr>
          <p:grpSpPr>
            <a:xfrm>
              <a:off x="5026" y="5441206"/>
              <a:ext cx="1828800" cy="1153474"/>
              <a:chOff x="5026" y="5441206"/>
              <a:chExt cx="1828800" cy="115347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1D46FDC-65E1-4AA5-BD09-EB8398D64506}"/>
                  </a:ext>
                </a:extLst>
              </p:cNvPr>
              <p:cNvSpPr txBox="1"/>
              <p:nvPr/>
            </p:nvSpPr>
            <p:spPr>
              <a:xfrm>
                <a:off x="5026" y="5441206"/>
                <a:ext cx="18288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u="sng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FOLLOW US:</a:t>
                </a:r>
              </a:p>
            </p:txBody>
          </p:sp>
          <p:pic>
            <p:nvPicPr>
              <p:cNvPr id="44" name="Picture 2" descr="Image result for facebook icon png">
                <a:extLst>
                  <a:ext uri="{FF2B5EF4-FFF2-40B4-BE49-F238E27FC236}">
                    <a16:creationId xmlns:a16="http://schemas.microsoft.com/office/drawing/2014/main" id="{FA0235D8-6C9D-4A44-B37B-C137E9BA7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130" y="5800881"/>
                <a:ext cx="394235" cy="394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 descr="Image result for youtube icon png">
                <a:extLst>
                  <a:ext uri="{FF2B5EF4-FFF2-40B4-BE49-F238E27FC236}">
                    <a16:creationId xmlns:a16="http://schemas.microsoft.com/office/drawing/2014/main" id="{F0B4C61E-6664-44D5-AF91-AA943A5398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01" y="5800881"/>
                <a:ext cx="385182" cy="38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6" descr="Image result for telegram icon png">
                <a:extLst>
                  <a:ext uri="{FF2B5EF4-FFF2-40B4-BE49-F238E27FC236}">
                    <a16:creationId xmlns:a16="http://schemas.microsoft.com/office/drawing/2014/main" id="{C9CDC660-7920-4E06-A3A8-3D3889B68D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8732" y="5780561"/>
                <a:ext cx="430887" cy="430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6B67B10-66FA-4F7A-8E7E-6E4B7F7DABBE}"/>
                  </a:ext>
                </a:extLst>
              </p:cNvPr>
              <p:cNvSpPr/>
              <p:nvPr/>
            </p:nvSpPr>
            <p:spPr>
              <a:xfrm>
                <a:off x="142896" y="6333070"/>
                <a:ext cx="1537686" cy="261610"/>
              </a:xfrm>
              <a:prstGeom prst="roundRect">
                <a:avLst>
                  <a:gd name="adj" fmla="val 50000"/>
                </a:avLst>
              </a:prstGeom>
              <a:solidFill>
                <a:srgbClr val="CC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Visit Our Website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819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22286"/>
            <a:ext cx="9172297" cy="467998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2986997" y="223894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81943" y="122286"/>
            <a:ext cx="2433798" cy="467998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360000" y="3079592"/>
            <a:ext cx="6120000" cy="180000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7465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792855"/>
            <a:ext cx="2433798" cy="360002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65274" y="792394"/>
            <a:ext cx="2984503" cy="326381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62479" y="792214"/>
            <a:ext cx="2984503" cy="326381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5274" y="1124921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62479" y="1123481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057180" y="792283"/>
            <a:ext cx="2984503" cy="326381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D098BD-B1AC-4DA7-85B8-8437470B048A}"/>
              </a:ext>
            </a:extLst>
          </p:cNvPr>
          <p:cNvSpPr/>
          <p:nvPr/>
        </p:nvSpPr>
        <p:spPr>
          <a:xfrm>
            <a:off x="9054893" y="1123481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Rectangle: Rounded Corners 45">
            <a:extLst>
              <a:ext uri="{FF2B5EF4-FFF2-40B4-BE49-F238E27FC236}">
                <a16:creationId xmlns:a16="http://schemas.microsoft.com/office/drawing/2014/main" id="{698BC978-1D48-413B-8CC0-F6F07C035F8C}"/>
              </a:ext>
            </a:extLst>
          </p:cNvPr>
          <p:cNvSpPr/>
          <p:nvPr/>
        </p:nvSpPr>
        <p:spPr>
          <a:xfrm>
            <a:off x="2865274" y="3594504"/>
            <a:ext cx="2984503" cy="326381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Rectangle: Rounded Corners 45">
            <a:extLst>
              <a:ext uri="{FF2B5EF4-FFF2-40B4-BE49-F238E27FC236}">
                <a16:creationId xmlns:a16="http://schemas.microsoft.com/office/drawing/2014/main" id="{8D8DCDE2-033A-4A89-B5E2-9C8A967170F4}"/>
              </a:ext>
            </a:extLst>
          </p:cNvPr>
          <p:cNvSpPr/>
          <p:nvPr/>
        </p:nvSpPr>
        <p:spPr>
          <a:xfrm>
            <a:off x="5962479" y="3594329"/>
            <a:ext cx="2984503" cy="326381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0D8DCA-AF3C-4E4A-ABE7-F73748F88368}"/>
              </a:ext>
            </a:extLst>
          </p:cNvPr>
          <p:cNvSpPr/>
          <p:nvPr/>
        </p:nvSpPr>
        <p:spPr>
          <a:xfrm>
            <a:off x="2865274" y="3927036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E0FE0B-F839-4132-8CAE-87D03EDA8AA8}"/>
              </a:ext>
            </a:extLst>
          </p:cNvPr>
          <p:cNvSpPr/>
          <p:nvPr/>
        </p:nvSpPr>
        <p:spPr>
          <a:xfrm>
            <a:off x="5962479" y="3925596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Rectangle: Rounded Corners 45">
            <a:extLst>
              <a:ext uri="{FF2B5EF4-FFF2-40B4-BE49-F238E27FC236}">
                <a16:creationId xmlns:a16="http://schemas.microsoft.com/office/drawing/2014/main" id="{5BC7F8A3-1E5D-483A-B930-2149399CF6E3}"/>
              </a:ext>
            </a:extLst>
          </p:cNvPr>
          <p:cNvSpPr/>
          <p:nvPr/>
        </p:nvSpPr>
        <p:spPr>
          <a:xfrm>
            <a:off x="9057180" y="3594393"/>
            <a:ext cx="2984503" cy="326381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61204-11C9-4AEA-B5A2-5D4D811F5B5F}"/>
              </a:ext>
            </a:extLst>
          </p:cNvPr>
          <p:cNvSpPr/>
          <p:nvPr/>
        </p:nvSpPr>
        <p:spPr>
          <a:xfrm>
            <a:off x="9054893" y="3925591"/>
            <a:ext cx="2984503" cy="2304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508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22">
            <a:extLst>
              <a:ext uri="{FF2B5EF4-FFF2-40B4-BE49-F238E27FC236}">
                <a16:creationId xmlns:a16="http://schemas.microsoft.com/office/drawing/2014/main" id="{10E54653-ADD6-4904-9497-860DA296474E}"/>
              </a:ext>
            </a:extLst>
          </p:cNvPr>
          <p:cNvSpPr/>
          <p:nvPr/>
        </p:nvSpPr>
        <p:spPr>
          <a:xfrm>
            <a:off x="70413" y="6363160"/>
            <a:ext cx="12024001" cy="43200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</p:spTree>
    <p:extLst>
      <p:ext uri="{BB962C8B-B14F-4D97-AF65-F5344CB8AC3E}">
        <p14:creationId xmlns:p14="http://schemas.microsoft.com/office/powerpoint/2010/main" val="1917577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291BEB5-F6A2-42E0-BD4E-CB9E1CE0FB41}"/>
              </a:ext>
            </a:extLst>
          </p:cNvPr>
          <p:cNvGrpSpPr/>
          <p:nvPr/>
        </p:nvGrpSpPr>
        <p:grpSpPr>
          <a:xfrm>
            <a:off x="-10348" y="-4427"/>
            <a:ext cx="12202348" cy="6862427"/>
            <a:chOff x="-10348" y="-4427"/>
            <a:chExt cx="12202348" cy="6862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2AB8EB-BE71-4CC2-87C6-DCD14E6879F6}"/>
                </a:ext>
              </a:extLst>
            </p:cNvPr>
            <p:cNvSpPr/>
            <p:nvPr/>
          </p:nvSpPr>
          <p:spPr>
            <a:xfrm>
              <a:off x="-10348" y="0"/>
              <a:ext cx="1828800" cy="6858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D63D63-B31F-4131-BA24-1A157BCFF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36" y="23343"/>
              <a:ext cx="525530" cy="52322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220F4A-5560-4914-80AC-241DC826EAA5}"/>
                </a:ext>
              </a:extLst>
            </p:cNvPr>
            <p:cNvSpPr/>
            <p:nvPr/>
          </p:nvSpPr>
          <p:spPr>
            <a:xfrm>
              <a:off x="1818452" y="-4427"/>
              <a:ext cx="10363199" cy="1994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3CA116-4FAB-42FD-B882-B3D6B1C25579}"/>
                </a:ext>
              </a:extLst>
            </p:cNvPr>
            <p:cNvSpPr/>
            <p:nvPr/>
          </p:nvSpPr>
          <p:spPr>
            <a:xfrm>
              <a:off x="1818452" y="1981200"/>
              <a:ext cx="10373547" cy="487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E92C0D-14F0-4E0D-9D7D-DC03D0049FA8}"/>
                </a:ext>
              </a:extLst>
            </p:cNvPr>
            <p:cNvSpPr txBox="1"/>
            <p:nvPr/>
          </p:nvSpPr>
          <p:spPr>
            <a:xfrm>
              <a:off x="0" y="56990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Northwind</a:t>
              </a:r>
              <a:r>
                <a:rPr lang="en-US" sz="14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 Dashboard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0DA9F3-0791-40C0-9E70-DF035D2D93C3}"/>
                </a:ext>
              </a:extLst>
            </p:cNvPr>
            <p:cNvGrpSpPr/>
            <p:nvPr/>
          </p:nvGrpSpPr>
          <p:grpSpPr>
            <a:xfrm>
              <a:off x="1905001" y="2105660"/>
              <a:ext cx="4225550" cy="4627880"/>
              <a:chOff x="3160910" y="2105660"/>
              <a:chExt cx="2969640" cy="462788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28B2F9A-9144-4168-B0D3-34373D2DE6E7}"/>
                  </a:ext>
                </a:extLst>
              </p:cNvPr>
              <p:cNvGrpSpPr/>
              <p:nvPr/>
            </p:nvGrpSpPr>
            <p:grpSpPr>
              <a:xfrm>
                <a:off x="3160910" y="2105660"/>
                <a:ext cx="2969640" cy="4627880"/>
                <a:chOff x="467360" y="2006600"/>
                <a:chExt cx="2969640" cy="462788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Rectangle: Top Corners Rounded 18">
                  <a:extLst>
                    <a:ext uri="{FF2B5EF4-FFF2-40B4-BE49-F238E27FC236}">
                      <a16:creationId xmlns:a16="http://schemas.microsoft.com/office/drawing/2014/main" id="{31028AE2-4334-45D4-8BDA-1D8EC4E83AC1}"/>
                    </a:ext>
                  </a:extLst>
                </p:cNvPr>
                <p:cNvSpPr/>
                <p:nvPr/>
              </p:nvSpPr>
              <p:spPr>
                <a:xfrm>
                  <a:off x="467360" y="2006600"/>
                  <a:ext cx="2969640" cy="3302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2"/>
                </a:solidFill>
                <a:ln w="19050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scene3d>
                  <a:camera prst="orthographicFront"/>
                  <a:lightRig rig="flat" dir="t"/>
                </a:scene3d>
                <a:sp3d extrusionH="76200" prstMaterial="dkEdge">
                  <a:bevelT w="88900" h="381000" prst="cross"/>
                  <a:bevelB w="88900" h="381000" prst="cross"/>
                  <a:extrusionClr>
                    <a:schemeClr val="accent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: Top Corners Rounded 19">
                  <a:extLst>
                    <a:ext uri="{FF2B5EF4-FFF2-40B4-BE49-F238E27FC236}">
                      <a16:creationId xmlns:a16="http://schemas.microsoft.com/office/drawing/2014/main" id="{20558D2E-4EB5-46C9-BA20-E96D4DF01899}"/>
                    </a:ext>
                  </a:extLst>
                </p:cNvPr>
                <p:cNvSpPr/>
                <p:nvPr/>
              </p:nvSpPr>
              <p:spPr>
                <a:xfrm>
                  <a:off x="467360" y="2336800"/>
                  <a:ext cx="2969640" cy="4297680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DAC3A-A8B7-4B43-8C8D-604DDD1AFB81}"/>
                  </a:ext>
                </a:extLst>
              </p:cNvPr>
              <p:cNvSpPr txBox="1"/>
              <p:nvPr/>
            </p:nvSpPr>
            <p:spPr>
              <a:xfrm>
                <a:off x="3592652" y="2105660"/>
                <a:ext cx="2053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Net Revenue by Country and City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0FD4F8-1C80-46E8-9955-AEF0C79EDC8B}"/>
                </a:ext>
              </a:extLst>
            </p:cNvPr>
            <p:cNvGrpSpPr/>
            <p:nvPr/>
          </p:nvGrpSpPr>
          <p:grpSpPr>
            <a:xfrm>
              <a:off x="6219070" y="2105660"/>
              <a:ext cx="5891649" cy="2533015"/>
              <a:chOff x="6219070" y="2105660"/>
              <a:chExt cx="5891649" cy="253301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4DD96FB-B676-46B9-93C2-B1673958ACCD}"/>
                  </a:ext>
                </a:extLst>
              </p:cNvPr>
              <p:cNvGrpSpPr/>
              <p:nvPr/>
            </p:nvGrpSpPr>
            <p:grpSpPr>
              <a:xfrm>
                <a:off x="6219070" y="2105660"/>
                <a:ext cx="5891649" cy="2533015"/>
                <a:chOff x="467360" y="2006600"/>
                <a:chExt cx="2969640" cy="253301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Rectangle: Top Corners Rounded 21">
                  <a:extLst>
                    <a:ext uri="{FF2B5EF4-FFF2-40B4-BE49-F238E27FC236}">
                      <a16:creationId xmlns:a16="http://schemas.microsoft.com/office/drawing/2014/main" id="{FA787BDB-FE30-46EE-B5FD-7F7881F8389B}"/>
                    </a:ext>
                  </a:extLst>
                </p:cNvPr>
                <p:cNvSpPr/>
                <p:nvPr/>
              </p:nvSpPr>
              <p:spPr>
                <a:xfrm>
                  <a:off x="467360" y="2006600"/>
                  <a:ext cx="2969640" cy="3302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2"/>
                </a:solidFill>
                <a:ln w="19050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scene3d>
                  <a:camera prst="orthographicFront"/>
                  <a:lightRig rig="flat" dir="t"/>
                </a:scene3d>
                <a:sp3d extrusionH="76200" prstMaterial="dkEdge">
                  <a:bevelT w="88900" h="381000" prst="cross"/>
                  <a:bevelB w="88900" h="381000" prst="cross"/>
                  <a:extrusionClr>
                    <a:schemeClr val="accent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3" name="Rectangle: Top Corners Rounded 22">
                  <a:extLst>
                    <a:ext uri="{FF2B5EF4-FFF2-40B4-BE49-F238E27FC236}">
                      <a16:creationId xmlns:a16="http://schemas.microsoft.com/office/drawing/2014/main" id="{920874FF-B977-4DB0-87B7-66A64B79F094}"/>
                    </a:ext>
                  </a:extLst>
                </p:cNvPr>
                <p:cNvSpPr/>
                <p:nvPr/>
              </p:nvSpPr>
              <p:spPr>
                <a:xfrm>
                  <a:off x="467360" y="2336800"/>
                  <a:ext cx="2969640" cy="2202815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B17D50-80DB-4336-970F-B2CC3C9F2C74}"/>
                  </a:ext>
                </a:extLst>
              </p:cNvPr>
              <p:cNvSpPr txBox="1"/>
              <p:nvPr/>
            </p:nvSpPr>
            <p:spPr>
              <a:xfrm>
                <a:off x="7449124" y="2132259"/>
                <a:ext cx="34315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Total Orders Vs Gross Revenue by Month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F74F80-AB9B-45D7-94F4-AEBCE74196CA}"/>
                </a:ext>
              </a:extLst>
            </p:cNvPr>
            <p:cNvGrpSpPr/>
            <p:nvPr/>
          </p:nvGrpSpPr>
          <p:grpSpPr>
            <a:xfrm>
              <a:off x="6215450" y="4756785"/>
              <a:ext cx="5891649" cy="1976754"/>
              <a:chOff x="6219070" y="5166360"/>
              <a:chExt cx="5891649" cy="197675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4010953-FA77-47BF-9056-7B721AE9A8DD}"/>
                  </a:ext>
                </a:extLst>
              </p:cNvPr>
              <p:cNvGrpSpPr/>
              <p:nvPr/>
            </p:nvGrpSpPr>
            <p:grpSpPr>
              <a:xfrm>
                <a:off x="6219070" y="5166360"/>
                <a:ext cx="5891649" cy="1976754"/>
                <a:chOff x="467360" y="2006600"/>
                <a:chExt cx="2969640" cy="1976754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: Top Corners Rounded 24">
                  <a:extLst>
                    <a:ext uri="{FF2B5EF4-FFF2-40B4-BE49-F238E27FC236}">
                      <a16:creationId xmlns:a16="http://schemas.microsoft.com/office/drawing/2014/main" id="{7D2327CB-3F4A-43A4-B3A7-39F9D4CD68ED}"/>
                    </a:ext>
                  </a:extLst>
                </p:cNvPr>
                <p:cNvSpPr/>
                <p:nvPr/>
              </p:nvSpPr>
              <p:spPr>
                <a:xfrm>
                  <a:off x="467360" y="2006600"/>
                  <a:ext cx="2969640" cy="3302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: Top Corners Rounded 25">
                  <a:extLst>
                    <a:ext uri="{FF2B5EF4-FFF2-40B4-BE49-F238E27FC236}">
                      <a16:creationId xmlns:a16="http://schemas.microsoft.com/office/drawing/2014/main" id="{3EF924F5-C3F7-4E71-B9BD-866B50C26690}"/>
                    </a:ext>
                  </a:extLst>
                </p:cNvPr>
                <p:cNvSpPr/>
                <p:nvPr/>
              </p:nvSpPr>
              <p:spPr>
                <a:xfrm>
                  <a:off x="467360" y="2336799"/>
                  <a:ext cx="2969640" cy="1646555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D2B568-9122-4693-875C-C362DCC89143}"/>
                  </a:ext>
                </a:extLst>
              </p:cNvPr>
              <p:cNvSpPr txBox="1"/>
              <p:nvPr/>
            </p:nvSpPr>
            <p:spPr>
              <a:xfrm>
                <a:off x="7449124" y="5192961"/>
                <a:ext cx="34315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Average Days to ship by Shipping Company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634B48-90F3-432C-A5D0-233444A9BA51}"/>
                </a:ext>
              </a:extLst>
            </p:cNvPr>
            <p:cNvSpPr txBox="1"/>
            <p:nvPr/>
          </p:nvSpPr>
          <p:spPr>
            <a:xfrm>
              <a:off x="-9524" y="1409313"/>
              <a:ext cx="1828800" cy="27699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Over View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088ABD-98EE-410C-9BB8-0F9D60B9D538}"/>
                </a:ext>
              </a:extLst>
            </p:cNvPr>
            <p:cNvSpPr txBox="1"/>
            <p:nvPr/>
          </p:nvSpPr>
          <p:spPr>
            <a:xfrm>
              <a:off x="-9524" y="2072464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Product and Category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CAEE2E-ED9B-4126-8A66-DBEDB8A506FD}"/>
                </a:ext>
              </a:extLst>
            </p:cNvPr>
            <p:cNvSpPr txBox="1"/>
            <p:nvPr/>
          </p:nvSpPr>
          <p:spPr>
            <a:xfrm>
              <a:off x="-9524" y="2735615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Employees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68B881-D515-49FD-AF5A-7B8574A40A2B}"/>
                </a:ext>
              </a:extLst>
            </p:cNvPr>
            <p:cNvCxnSpPr/>
            <p:nvPr/>
          </p:nvCxnSpPr>
          <p:spPr>
            <a:xfrm>
              <a:off x="-9524" y="1102650"/>
              <a:ext cx="1819276" cy="0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C8858B6-A5DC-4C48-B8EF-FE146F2B7F75}"/>
                </a:ext>
              </a:extLst>
            </p:cNvPr>
            <p:cNvSpPr/>
            <p:nvPr/>
          </p:nvSpPr>
          <p:spPr>
            <a:xfrm>
              <a:off x="1818452" y="0"/>
              <a:ext cx="10373548" cy="5553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BBC06-B023-403A-8442-F3AC1E241D06}"/>
              </a:ext>
            </a:extLst>
          </p:cNvPr>
          <p:cNvGrpSpPr/>
          <p:nvPr/>
        </p:nvGrpSpPr>
        <p:grpSpPr>
          <a:xfrm>
            <a:off x="5026" y="5441206"/>
            <a:ext cx="1828800" cy="1153474"/>
            <a:chOff x="5026" y="5441206"/>
            <a:chExt cx="1828800" cy="115347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E966753-6B16-44F3-A54C-E8EEAEE0B837}"/>
                </a:ext>
              </a:extLst>
            </p:cNvPr>
            <p:cNvSpPr txBox="1"/>
            <p:nvPr/>
          </p:nvSpPr>
          <p:spPr>
            <a:xfrm>
              <a:off x="5026" y="5441206"/>
              <a:ext cx="1828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FOLLOW US:</a:t>
              </a:r>
            </a:p>
          </p:txBody>
        </p:sp>
        <p:pic>
          <p:nvPicPr>
            <p:cNvPr id="1026" name="Picture 2" descr="Image result for facebook icon png">
              <a:extLst>
                <a:ext uri="{FF2B5EF4-FFF2-40B4-BE49-F238E27FC236}">
                  <a16:creationId xmlns:a16="http://schemas.microsoft.com/office/drawing/2014/main" id="{8E8DE985-2DCB-40D0-857E-F37BDF7DC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130" y="5800881"/>
              <a:ext cx="394235" cy="394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youtube icon png">
              <a:extLst>
                <a:ext uri="{FF2B5EF4-FFF2-40B4-BE49-F238E27FC236}">
                  <a16:creationId xmlns:a16="http://schemas.microsoft.com/office/drawing/2014/main" id="{EB96B1A5-752C-4421-95F0-2E7FBD1D0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01" y="5800881"/>
              <a:ext cx="385182" cy="385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telegram icon png">
              <a:extLst>
                <a:ext uri="{FF2B5EF4-FFF2-40B4-BE49-F238E27FC236}">
                  <a16:creationId xmlns:a16="http://schemas.microsoft.com/office/drawing/2014/main" id="{BB909E85-9A8F-49A3-8D68-6CB8D4F49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732" y="5780561"/>
              <a:ext cx="430887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2FE249F-8405-46AC-9580-7098B0C07DF4}"/>
                </a:ext>
              </a:extLst>
            </p:cNvPr>
            <p:cNvSpPr/>
            <p:nvPr/>
          </p:nvSpPr>
          <p:spPr>
            <a:xfrm>
              <a:off x="142896" y="6333070"/>
              <a:ext cx="1537686" cy="261610"/>
            </a:xfrm>
            <a:prstGeom prst="roundRect">
              <a:avLst>
                <a:gd name="adj" fmla="val 50000"/>
              </a:avLst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Visit Our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06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FC12321-6727-47D2-B479-29C676D76728}"/>
              </a:ext>
            </a:extLst>
          </p:cNvPr>
          <p:cNvGrpSpPr/>
          <p:nvPr/>
        </p:nvGrpSpPr>
        <p:grpSpPr>
          <a:xfrm>
            <a:off x="4495805" y="1028701"/>
            <a:ext cx="3200400" cy="4802398"/>
            <a:chOff x="171451" y="673101"/>
            <a:chExt cx="3200400" cy="4800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B750AF-4C1A-4ADD-85FB-34DA9064D42E}"/>
                </a:ext>
              </a:extLst>
            </p:cNvPr>
            <p:cNvSpPr/>
            <p:nvPr/>
          </p:nvSpPr>
          <p:spPr>
            <a:xfrm>
              <a:off x="171451" y="673101"/>
              <a:ext cx="3200400" cy="480059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29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A675BB-6786-48C2-B499-FC7354FB3CE1}"/>
                </a:ext>
              </a:extLst>
            </p:cNvPr>
            <p:cNvSpPr/>
            <p:nvPr/>
          </p:nvSpPr>
          <p:spPr>
            <a:xfrm>
              <a:off x="216387" y="732426"/>
              <a:ext cx="3102072" cy="4676332"/>
            </a:xfrm>
            <a:prstGeom prst="roundRect">
              <a:avLst>
                <a:gd name="adj" fmla="val 2439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</a:ln>
            <a:effectLst/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DC85556D-CD51-4BCE-A059-91FC3FBC90FF}"/>
                </a:ext>
              </a:extLst>
            </p:cNvPr>
            <p:cNvSpPr/>
            <p:nvPr/>
          </p:nvSpPr>
          <p:spPr>
            <a:xfrm>
              <a:off x="222729" y="732425"/>
              <a:ext cx="3091351" cy="277225"/>
            </a:xfrm>
            <a:prstGeom prst="round2SameRect">
              <a:avLst>
                <a:gd name="adj1" fmla="val 40927"/>
                <a:gd name="adj2" fmla="val 0"/>
              </a:avLst>
            </a:prstGeom>
            <a:solidFill>
              <a:schemeClr val="accent4"/>
            </a:solidFill>
            <a:ln w="19050">
              <a:solidFill>
                <a:schemeClr val="tx1"/>
              </a:solidFill>
              <a:prstDash val="solid"/>
            </a:ln>
            <a:effectLst/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745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602BF2DC-AB67-4DBA-A457-BCA4E6ECCAA6}"/>
              </a:ext>
            </a:extLst>
          </p:cNvPr>
          <p:cNvGrpSpPr/>
          <p:nvPr/>
        </p:nvGrpSpPr>
        <p:grpSpPr>
          <a:xfrm>
            <a:off x="3650193" y="2156917"/>
            <a:ext cx="4891615" cy="2544176"/>
            <a:chOff x="4506384" y="789546"/>
            <a:chExt cx="4891616" cy="25441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580D45-0B8E-4675-ABD5-0EF1DAA616E6}"/>
                </a:ext>
              </a:extLst>
            </p:cNvPr>
            <p:cNvSpPr/>
            <p:nvPr/>
          </p:nvSpPr>
          <p:spPr>
            <a:xfrm>
              <a:off x="4506384" y="789546"/>
              <a:ext cx="4891616" cy="254417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29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2C5FE7C-B182-4365-8542-F82404C556CA}"/>
                </a:ext>
              </a:extLst>
            </p:cNvPr>
            <p:cNvSpPr/>
            <p:nvPr/>
          </p:nvSpPr>
          <p:spPr>
            <a:xfrm>
              <a:off x="4575066" y="825115"/>
              <a:ext cx="4741328" cy="2470069"/>
            </a:xfrm>
            <a:prstGeom prst="roundRect">
              <a:avLst>
                <a:gd name="adj" fmla="val 2439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</a:ln>
            <a:effectLst/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B0B20FDB-97F1-4EA5-9DB8-F8DAF295EEB9}"/>
                </a:ext>
              </a:extLst>
            </p:cNvPr>
            <p:cNvSpPr/>
            <p:nvPr/>
          </p:nvSpPr>
          <p:spPr>
            <a:xfrm>
              <a:off x="4583006" y="825114"/>
              <a:ext cx="4726800" cy="273435"/>
            </a:xfrm>
            <a:prstGeom prst="round2SameRect">
              <a:avLst>
                <a:gd name="adj1" fmla="val 26777"/>
                <a:gd name="adj2" fmla="val 0"/>
              </a:avLst>
            </a:prstGeom>
            <a:solidFill>
              <a:schemeClr val="accent4"/>
            </a:solidFill>
            <a:ln w="19050">
              <a:solidFill>
                <a:schemeClr val="tx1"/>
              </a:solidFill>
              <a:prstDash val="solid"/>
            </a:ln>
            <a:effectLst/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988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7BDE35-63B8-4800-B2EF-E0F1A729ADE1}"/>
              </a:ext>
            </a:extLst>
          </p:cNvPr>
          <p:cNvGrpSpPr/>
          <p:nvPr/>
        </p:nvGrpSpPr>
        <p:grpSpPr>
          <a:xfrm>
            <a:off x="-10348" y="0"/>
            <a:ext cx="12202348" cy="6858001"/>
            <a:chOff x="-10348" y="0"/>
            <a:chExt cx="12202348" cy="6858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11BDB4-7739-4400-A13E-DD1519974354}"/>
                </a:ext>
              </a:extLst>
            </p:cNvPr>
            <p:cNvGrpSpPr/>
            <p:nvPr/>
          </p:nvGrpSpPr>
          <p:grpSpPr>
            <a:xfrm>
              <a:off x="-10348" y="0"/>
              <a:ext cx="12202348" cy="6858001"/>
              <a:chOff x="-10348" y="0"/>
              <a:chExt cx="12202348" cy="685800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A2AB8EB-BE71-4CC2-87C6-DCD14E6879F6}"/>
                  </a:ext>
                </a:extLst>
              </p:cNvPr>
              <p:cNvSpPr/>
              <p:nvPr/>
            </p:nvSpPr>
            <p:spPr>
              <a:xfrm>
                <a:off x="-10348" y="0"/>
                <a:ext cx="1828800" cy="6858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0D63D63-B31F-4131-BA24-1A157BCFF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636" y="23343"/>
                <a:ext cx="525530" cy="52322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3CA116-4FAB-42FD-B882-B3D6B1C25579}"/>
                  </a:ext>
                </a:extLst>
              </p:cNvPr>
              <p:cNvSpPr/>
              <p:nvPr/>
            </p:nvSpPr>
            <p:spPr>
              <a:xfrm>
                <a:off x="1827978" y="1"/>
                <a:ext cx="10364022" cy="685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E92C0D-14F0-4E0D-9D7D-DC03D0049FA8}"/>
                  </a:ext>
                </a:extLst>
              </p:cNvPr>
              <p:cNvSpPr txBox="1"/>
              <p:nvPr/>
            </p:nvSpPr>
            <p:spPr>
              <a:xfrm>
                <a:off x="0" y="569905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Northwind</a:t>
                </a:r>
                <a:r>
                  <a:rPr lang="en-US" sz="14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 Dashboard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E0DA9F3-0791-40C0-9E70-DF035D2D93C3}"/>
                  </a:ext>
                </a:extLst>
              </p:cNvPr>
              <p:cNvGrpSpPr/>
              <p:nvPr/>
            </p:nvGrpSpPr>
            <p:grpSpPr>
              <a:xfrm>
                <a:off x="1970026" y="629107"/>
                <a:ext cx="3854075" cy="3578369"/>
                <a:chOff x="3160910" y="2105660"/>
                <a:chExt cx="2969640" cy="357836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8B2F9A-9144-4168-B0D3-34373D2DE6E7}"/>
                    </a:ext>
                  </a:extLst>
                </p:cNvPr>
                <p:cNvGrpSpPr/>
                <p:nvPr/>
              </p:nvGrpSpPr>
              <p:grpSpPr>
                <a:xfrm>
                  <a:off x="3160910" y="2105660"/>
                  <a:ext cx="2969640" cy="3578369"/>
                  <a:chOff x="467360" y="2006600"/>
                  <a:chExt cx="2969640" cy="3578369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9" name="Rectangle: Top Corners Rounded 18">
                    <a:extLst>
                      <a:ext uri="{FF2B5EF4-FFF2-40B4-BE49-F238E27FC236}">
                        <a16:creationId xmlns:a16="http://schemas.microsoft.com/office/drawing/2014/main" id="{31028AE2-4334-45D4-8BDA-1D8EC4E83AC1}"/>
                      </a:ext>
                    </a:extLst>
                  </p:cNvPr>
                  <p:cNvSpPr/>
                  <p:nvPr/>
                </p:nvSpPr>
                <p:spPr>
                  <a:xfrm>
                    <a:off x="467360" y="2006600"/>
                    <a:ext cx="2969640" cy="3302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: Top Corners Rounded 19">
                    <a:extLst>
                      <a:ext uri="{FF2B5EF4-FFF2-40B4-BE49-F238E27FC236}">
                        <a16:creationId xmlns:a16="http://schemas.microsoft.com/office/drawing/2014/main" id="{20558D2E-4EB5-46C9-BA20-E96D4DF01899}"/>
                      </a:ext>
                    </a:extLst>
                  </p:cNvPr>
                  <p:cNvSpPr/>
                  <p:nvPr/>
                </p:nvSpPr>
                <p:spPr>
                  <a:xfrm>
                    <a:off x="467360" y="2336801"/>
                    <a:ext cx="2969640" cy="3248168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FBDAC3A-A8B7-4B43-8C8D-604DDD1AFB81}"/>
                    </a:ext>
                  </a:extLst>
                </p:cNvPr>
                <p:cNvSpPr txBox="1"/>
                <p:nvPr/>
              </p:nvSpPr>
              <p:spPr>
                <a:xfrm>
                  <a:off x="3601352" y="2132260"/>
                  <a:ext cx="220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Top/Bottom 5 Employee by Orders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0FD4F8-1C80-46E8-9955-AEF0C79EDC8B}"/>
                  </a:ext>
                </a:extLst>
              </p:cNvPr>
              <p:cNvGrpSpPr/>
              <p:nvPr/>
            </p:nvGrpSpPr>
            <p:grpSpPr>
              <a:xfrm>
                <a:off x="5920175" y="629107"/>
                <a:ext cx="6175752" cy="4012039"/>
                <a:chOff x="6219070" y="2105660"/>
                <a:chExt cx="5891649" cy="401203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4DD96FB-B676-46B9-93C2-B1673958ACCD}"/>
                    </a:ext>
                  </a:extLst>
                </p:cNvPr>
                <p:cNvGrpSpPr/>
                <p:nvPr/>
              </p:nvGrpSpPr>
              <p:grpSpPr>
                <a:xfrm>
                  <a:off x="6219070" y="2105660"/>
                  <a:ext cx="5891649" cy="4012039"/>
                  <a:chOff x="467360" y="2006600"/>
                  <a:chExt cx="2969640" cy="4012039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2" name="Rectangle: Top Corners Rounded 21">
                    <a:extLst>
                      <a:ext uri="{FF2B5EF4-FFF2-40B4-BE49-F238E27FC236}">
                        <a16:creationId xmlns:a16="http://schemas.microsoft.com/office/drawing/2014/main" id="{FA787BDB-FE30-46EE-B5FD-7F7881F8389B}"/>
                      </a:ext>
                    </a:extLst>
                  </p:cNvPr>
                  <p:cNvSpPr/>
                  <p:nvPr/>
                </p:nvSpPr>
                <p:spPr>
                  <a:xfrm>
                    <a:off x="467360" y="2006600"/>
                    <a:ext cx="2969640" cy="3302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: Top Corners Rounded 22">
                    <a:extLst>
                      <a:ext uri="{FF2B5EF4-FFF2-40B4-BE49-F238E27FC236}">
                        <a16:creationId xmlns:a16="http://schemas.microsoft.com/office/drawing/2014/main" id="{920874FF-B977-4DB0-87B7-66A64B79F094}"/>
                      </a:ext>
                    </a:extLst>
                  </p:cNvPr>
                  <p:cNvSpPr/>
                  <p:nvPr/>
                </p:nvSpPr>
                <p:spPr>
                  <a:xfrm>
                    <a:off x="467360" y="2336800"/>
                    <a:ext cx="2969640" cy="3681839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B17D50-80DB-4336-970F-B2CC3C9F2C74}"/>
                    </a:ext>
                  </a:extLst>
                </p:cNvPr>
                <p:cNvSpPr txBox="1"/>
                <p:nvPr/>
              </p:nvSpPr>
              <p:spPr>
                <a:xfrm>
                  <a:off x="7449124" y="2132259"/>
                  <a:ext cx="34315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Title and Employee level Performance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9F74F80-AB9B-45D7-94F4-AEBCE74196CA}"/>
                  </a:ext>
                </a:extLst>
              </p:cNvPr>
              <p:cNvGrpSpPr/>
              <p:nvPr/>
            </p:nvGrpSpPr>
            <p:grpSpPr>
              <a:xfrm>
                <a:off x="5920175" y="4747896"/>
                <a:ext cx="6175752" cy="1976754"/>
                <a:chOff x="6219070" y="5166360"/>
                <a:chExt cx="5891649" cy="197675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54010953-FA77-47BF-9056-7B721AE9A8DD}"/>
                    </a:ext>
                  </a:extLst>
                </p:cNvPr>
                <p:cNvGrpSpPr/>
                <p:nvPr/>
              </p:nvGrpSpPr>
              <p:grpSpPr>
                <a:xfrm>
                  <a:off x="6219070" y="5166360"/>
                  <a:ext cx="5891649" cy="1976754"/>
                  <a:chOff x="467360" y="2006600"/>
                  <a:chExt cx="2969640" cy="1976754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5" name="Rectangle: Top Corners Rounded 24">
                    <a:extLst>
                      <a:ext uri="{FF2B5EF4-FFF2-40B4-BE49-F238E27FC236}">
                        <a16:creationId xmlns:a16="http://schemas.microsoft.com/office/drawing/2014/main" id="{7D2327CB-3F4A-43A4-B3A7-39F9D4CD68ED}"/>
                      </a:ext>
                    </a:extLst>
                  </p:cNvPr>
                  <p:cNvSpPr/>
                  <p:nvPr/>
                </p:nvSpPr>
                <p:spPr>
                  <a:xfrm>
                    <a:off x="467360" y="2006600"/>
                    <a:ext cx="2969640" cy="3302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Rectangle: Top Corners Rounded 25">
                    <a:extLst>
                      <a:ext uri="{FF2B5EF4-FFF2-40B4-BE49-F238E27FC236}">
                        <a16:creationId xmlns:a16="http://schemas.microsoft.com/office/drawing/2014/main" id="{3EF924F5-C3F7-4E71-B9BD-866B50C26690}"/>
                      </a:ext>
                    </a:extLst>
                  </p:cNvPr>
                  <p:cNvSpPr/>
                  <p:nvPr/>
                </p:nvSpPr>
                <p:spPr>
                  <a:xfrm>
                    <a:off x="467360" y="2336799"/>
                    <a:ext cx="2969640" cy="1646555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FD2B568-9122-4693-875C-C362DCC89143}"/>
                    </a:ext>
                  </a:extLst>
                </p:cNvPr>
                <p:cNvSpPr txBox="1"/>
                <p:nvPr/>
              </p:nvSpPr>
              <p:spPr>
                <a:xfrm>
                  <a:off x="7449124" y="5192961"/>
                  <a:ext cx="34315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Net Revenue Per Order by Employees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634B48-90F3-432C-A5D0-233444A9BA51}"/>
                  </a:ext>
                </a:extLst>
              </p:cNvPr>
              <p:cNvSpPr txBox="1"/>
              <p:nvPr/>
            </p:nvSpPr>
            <p:spPr>
              <a:xfrm>
                <a:off x="-9524" y="1409313"/>
                <a:ext cx="1828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Over View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088ABD-98EE-410C-9BB8-0F9D60B9D538}"/>
                  </a:ext>
                </a:extLst>
              </p:cNvPr>
              <p:cNvSpPr txBox="1"/>
              <p:nvPr/>
            </p:nvSpPr>
            <p:spPr>
              <a:xfrm>
                <a:off x="-9524" y="2072464"/>
                <a:ext cx="1828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Product and Category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CAEE2E-ED9B-4126-8A66-DBEDB8A506FD}"/>
                  </a:ext>
                </a:extLst>
              </p:cNvPr>
              <p:cNvSpPr txBox="1"/>
              <p:nvPr/>
            </p:nvSpPr>
            <p:spPr>
              <a:xfrm>
                <a:off x="-9524" y="2735615"/>
                <a:ext cx="1828800" cy="276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latin typeface="Arial Rounded MT Bold" panose="020F070403050403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Employees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68B881-D515-49FD-AF5A-7B8574A40A2B}"/>
                  </a:ext>
                </a:extLst>
              </p:cNvPr>
              <p:cNvCxnSpPr/>
              <p:nvPr/>
            </p:nvCxnSpPr>
            <p:spPr>
              <a:xfrm>
                <a:off x="-9524" y="1102650"/>
                <a:ext cx="1819276" cy="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6BEBDD7-F15D-436E-BCD7-6F70A5B9D39E}"/>
                  </a:ext>
                </a:extLst>
              </p:cNvPr>
              <p:cNvSpPr/>
              <p:nvPr/>
            </p:nvSpPr>
            <p:spPr>
              <a:xfrm>
                <a:off x="1818452" y="0"/>
                <a:ext cx="10373548" cy="555307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729F777-656B-424D-AE38-DCAD4F6AE9EA}"/>
                  </a:ext>
                </a:extLst>
              </p:cNvPr>
              <p:cNvGrpSpPr/>
              <p:nvPr/>
            </p:nvGrpSpPr>
            <p:grpSpPr>
              <a:xfrm>
                <a:off x="1970026" y="4348110"/>
                <a:ext cx="3854075" cy="2376540"/>
                <a:chOff x="3160910" y="2105660"/>
                <a:chExt cx="2969640" cy="237654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C15B88-AAD3-41FC-A40D-EF9C3D3BD0BA}"/>
                    </a:ext>
                  </a:extLst>
                </p:cNvPr>
                <p:cNvGrpSpPr/>
                <p:nvPr/>
              </p:nvGrpSpPr>
              <p:grpSpPr>
                <a:xfrm>
                  <a:off x="3160910" y="2105660"/>
                  <a:ext cx="2969640" cy="2376540"/>
                  <a:chOff x="467360" y="2006600"/>
                  <a:chExt cx="2969640" cy="2376540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6" name="Rectangle: Top Corners Rounded 35">
                    <a:extLst>
                      <a:ext uri="{FF2B5EF4-FFF2-40B4-BE49-F238E27FC236}">
                        <a16:creationId xmlns:a16="http://schemas.microsoft.com/office/drawing/2014/main" id="{B642E05F-E277-4913-BD05-BFC82D892133}"/>
                      </a:ext>
                    </a:extLst>
                  </p:cNvPr>
                  <p:cNvSpPr/>
                  <p:nvPr/>
                </p:nvSpPr>
                <p:spPr>
                  <a:xfrm>
                    <a:off x="467360" y="2006600"/>
                    <a:ext cx="2969640" cy="3302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Rectangle: Top Corners Rounded 37">
                    <a:extLst>
                      <a:ext uri="{FF2B5EF4-FFF2-40B4-BE49-F238E27FC236}">
                        <a16:creationId xmlns:a16="http://schemas.microsoft.com/office/drawing/2014/main" id="{9C2CBFF8-9588-4112-958C-6337709C1791}"/>
                      </a:ext>
                    </a:extLst>
                  </p:cNvPr>
                  <p:cNvSpPr/>
                  <p:nvPr/>
                </p:nvSpPr>
                <p:spPr>
                  <a:xfrm>
                    <a:off x="467360" y="2336801"/>
                    <a:ext cx="2969640" cy="2046339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9B28054-5363-44AE-8D67-7AEB7978F5E7}"/>
                    </a:ext>
                  </a:extLst>
                </p:cNvPr>
                <p:cNvSpPr txBox="1"/>
                <p:nvPr/>
              </p:nvSpPr>
              <p:spPr>
                <a:xfrm>
                  <a:off x="3594012" y="2132260"/>
                  <a:ext cx="20533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Net Revenue by Employee Title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A4F602A-F0AD-4908-8A27-B043DD297C17}"/>
                </a:ext>
              </a:extLst>
            </p:cNvPr>
            <p:cNvGrpSpPr/>
            <p:nvPr/>
          </p:nvGrpSpPr>
          <p:grpSpPr>
            <a:xfrm>
              <a:off x="5026" y="5441206"/>
              <a:ext cx="1828800" cy="1153474"/>
              <a:chOff x="5026" y="5441206"/>
              <a:chExt cx="1828800" cy="115347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508EF89-855B-4245-8B2E-629EB1F9E60A}"/>
                  </a:ext>
                </a:extLst>
              </p:cNvPr>
              <p:cNvSpPr txBox="1"/>
              <p:nvPr/>
            </p:nvSpPr>
            <p:spPr>
              <a:xfrm>
                <a:off x="5026" y="5441206"/>
                <a:ext cx="18288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u="sng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FOLLOW US:</a:t>
                </a:r>
              </a:p>
            </p:txBody>
          </p:sp>
          <p:pic>
            <p:nvPicPr>
              <p:cNvPr id="44" name="Picture 2" descr="Image result for facebook icon png">
                <a:extLst>
                  <a:ext uri="{FF2B5EF4-FFF2-40B4-BE49-F238E27FC236}">
                    <a16:creationId xmlns:a16="http://schemas.microsoft.com/office/drawing/2014/main" id="{B5E831B9-35C9-4337-8A0D-C1E0C036F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130" y="5800881"/>
                <a:ext cx="394235" cy="394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 descr="Image result for youtube icon png">
                <a:extLst>
                  <a:ext uri="{FF2B5EF4-FFF2-40B4-BE49-F238E27FC236}">
                    <a16:creationId xmlns:a16="http://schemas.microsoft.com/office/drawing/2014/main" id="{4DFDF48E-FB7B-4881-8804-30F4E732D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01" y="5800881"/>
                <a:ext cx="385182" cy="38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6" descr="Image result for telegram icon png">
                <a:extLst>
                  <a:ext uri="{FF2B5EF4-FFF2-40B4-BE49-F238E27FC236}">
                    <a16:creationId xmlns:a16="http://schemas.microsoft.com/office/drawing/2014/main" id="{D037B171-22D3-4C88-93F9-EA7734DCAB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8732" y="5780561"/>
                <a:ext cx="430887" cy="430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4ABEFC0-4C53-4C72-B951-679767585700}"/>
                  </a:ext>
                </a:extLst>
              </p:cNvPr>
              <p:cNvSpPr/>
              <p:nvPr/>
            </p:nvSpPr>
            <p:spPr>
              <a:xfrm>
                <a:off x="142896" y="6333070"/>
                <a:ext cx="1537686" cy="261610"/>
              </a:xfrm>
              <a:prstGeom prst="roundRect">
                <a:avLst>
                  <a:gd name="adj" fmla="val 50000"/>
                </a:avLst>
              </a:prstGeom>
              <a:solidFill>
                <a:srgbClr val="CC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Visit Our Website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4682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187291" y="187866"/>
            <a:ext cx="11817419" cy="6482269"/>
          </a:xfrm>
          <a:prstGeom prst="roundRect">
            <a:avLst>
              <a:gd name="adj" fmla="val 3461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C85556D-CD51-4BCE-A059-91FC3FBC90FF}"/>
              </a:ext>
            </a:extLst>
          </p:cNvPr>
          <p:cNvSpPr/>
          <p:nvPr/>
        </p:nvSpPr>
        <p:spPr>
          <a:xfrm>
            <a:off x="187291" y="187868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E3ED2-1521-49CB-AFED-D3E89D46FA7B}"/>
              </a:ext>
            </a:extLst>
          </p:cNvPr>
          <p:cNvSpPr txBox="1"/>
          <p:nvPr/>
        </p:nvSpPr>
        <p:spPr>
          <a:xfrm>
            <a:off x="2882772" y="77283"/>
            <a:ext cx="642646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 STATISTICS</a:t>
            </a:r>
            <a:endParaRPr lang="fr-FR" sz="3599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796891" y="6625569"/>
            <a:ext cx="3301463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</a:rPr>
              <a:t>https://www.linkedin.com/in/mohamed-dibassi</a:t>
            </a:r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187285" y="6207797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675705C-E987-451D-A7D7-0380115B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3" y="198496"/>
            <a:ext cx="446398" cy="446398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</p:spTree>
    <p:extLst>
      <p:ext uri="{BB962C8B-B14F-4D97-AF65-F5344CB8AC3E}">
        <p14:creationId xmlns:p14="http://schemas.microsoft.com/office/powerpoint/2010/main" val="2350314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796891" y="6625569"/>
            <a:ext cx="3301463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accent6"/>
                </a:solidFill>
              </a:rPr>
              <a:t>https://www.linkedin.com/in/mohamed-dibassi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90020" y="187866"/>
            <a:ext cx="12008339" cy="6482269"/>
          </a:xfrm>
          <a:prstGeom prst="roundRect">
            <a:avLst>
              <a:gd name="adj" fmla="val 3461"/>
            </a:avLst>
          </a:prstGeom>
          <a:solidFill>
            <a:srgbClr val="F8F8F8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C85556D-CD51-4BCE-A059-91FC3FBC90FF}"/>
              </a:ext>
            </a:extLst>
          </p:cNvPr>
          <p:cNvSpPr/>
          <p:nvPr/>
        </p:nvSpPr>
        <p:spPr>
          <a:xfrm>
            <a:off x="90015" y="187868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E3ED2-1521-49CB-AFED-D3E89D46FA7B}"/>
              </a:ext>
            </a:extLst>
          </p:cNvPr>
          <p:cNvSpPr txBox="1"/>
          <p:nvPr/>
        </p:nvSpPr>
        <p:spPr>
          <a:xfrm>
            <a:off x="2829044" y="77283"/>
            <a:ext cx="653029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 STATISTICS</a:t>
            </a:r>
            <a:endParaRPr lang="fr-FR" sz="3599" b="1" dirty="0">
              <a:ln w="0"/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90015" y="6207797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675705C-E987-451D-A7D7-0380115B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" y="198496"/>
            <a:ext cx="453612" cy="446398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</p:spTree>
    <p:extLst>
      <p:ext uri="{BB962C8B-B14F-4D97-AF65-F5344CB8AC3E}">
        <p14:creationId xmlns:p14="http://schemas.microsoft.com/office/powerpoint/2010/main" val="893491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5000"/>
              <a:lumOff val="3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69750" y="521056"/>
            <a:ext cx="4226101" cy="60025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97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6" y="1136367"/>
            <a:ext cx="3007813" cy="396454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18" y="41234"/>
            <a:ext cx="2885002" cy="6680864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5" y="1895249"/>
            <a:ext cx="4427591" cy="4140002"/>
            <a:chOff x="7111614" y="1895250"/>
            <a:chExt cx="4427589" cy="4140000"/>
          </a:xfrm>
          <a:solidFill>
            <a:srgbClr val="D9DCE3"/>
          </a:solidFill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2B10D6-E8E5-483B-8AE6-BA093CB9DF61}"/>
              </a:ext>
            </a:extLst>
          </p:cNvPr>
          <p:cNvSpPr/>
          <p:nvPr/>
        </p:nvSpPr>
        <p:spPr>
          <a:xfrm>
            <a:off x="47621" y="-243"/>
            <a:ext cx="815910" cy="723342"/>
          </a:xfrm>
          <a:prstGeom prst="rect">
            <a:avLst/>
          </a:prstGeom>
          <a:solidFill>
            <a:schemeClr val="accent3">
              <a:lumMod val="65000"/>
              <a:lumOff val="3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>
              <a:solidFill>
                <a:schemeClr val="bg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DE6F8F8-55FB-4114-A501-BB2864F6F6F1}"/>
              </a:ext>
            </a:extLst>
          </p:cNvPr>
          <p:cNvGrpSpPr/>
          <p:nvPr/>
        </p:nvGrpSpPr>
        <p:grpSpPr>
          <a:xfrm>
            <a:off x="88784" y="11129"/>
            <a:ext cx="684000" cy="684000"/>
            <a:chOff x="95395" y="377539"/>
            <a:chExt cx="720361" cy="720359"/>
          </a:xfrm>
        </p:grpSpPr>
        <p:sp>
          <p:nvSpPr>
            <p:cNvPr id="22" name="Oval 50">
              <a:extLst>
                <a:ext uri="{FF2B5EF4-FFF2-40B4-BE49-F238E27FC236}">
                  <a16:creationId xmlns:a16="http://schemas.microsoft.com/office/drawing/2014/main" id="{E0B18D54-D194-4D5C-B615-B62B9267B28D}"/>
                </a:ext>
              </a:extLst>
            </p:cNvPr>
            <p:cNvSpPr/>
            <p:nvPr/>
          </p:nvSpPr>
          <p:spPr>
            <a:xfrm>
              <a:off x="95395" y="377539"/>
              <a:ext cx="720361" cy="72035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0DA56768-1FF2-40FC-9FE4-9313B04A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697" y="430605"/>
              <a:ext cx="621891" cy="612000"/>
            </a:xfrm>
            <a:prstGeom prst="flowChartConnector">
              <a:avLst/>
            </a:prstGeom>
            <a:scene3d>
              <a:camera prst="orthographicFront"/>
              <a:lightRig rig="twoPt" dir="t"/>
            </a:scene3d>
            <a:sp3d extrusionH="76200" prstMaterial="powder">
              <a:bevelT w="38100" h="25400" prst="slope"/>
              <a:bevelB prst="slope"/>
              <a:extrusionClr>
                <a:schemeClr val="tx2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184766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187291" y="187866"/>
            <a:ext cx="11817419" cy="6482269"/>
          </a:xfrm>
          <a:prstGeom prst="roundRect">
            <a:avLst>
              <a:gd name="adj" fmla="val 346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C85556D-CD51-4BCE-A059-91FC3FBC90FF}"/>
              </a:ext>
            </a:extLst>
          </p:cNvPr>
          <p:cNvSpPr/>
          <p:nvPr/>
        </p:nvSpPr>
        <p:spPr>
          <a:xfrm>
            <a:off x="187291" y="187868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E3ED2-1521-49CB-AFED-D3E89D46FA7B}"/>
              </a:ext>
            </a:extLst>
          </p:cNvPr>
          <p:cNvSpPr txBox="1"/>
          <p:nvPr/>
        </p:nvSpPr>
        <p:spPr>
          <a:xfrm>
            <a:off x="2882772" y="77283"/>
            <a:ext cx="642646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 STATISTICS</a:t>
            </a:r>
            <a:endParaRPr lang="fr-FR" sz="3599" b="1" dirty="0">
              <a:ln w="0"/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796891" y="6625569"/>
            <a:ext cx="3301463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</a:rPr>
              <a:t>https://www.linkedin.com/in/mohamed-dibassi</a:t>
            </a:r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187285" y="6207797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675705C-E987-451D-A7D7-0380115B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3" y="198496"/>
            <a:ext cx="446398" cy="446398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</p:spTree>
    <p:extLst>
      <p:ext uri="{BB962C8B-B14F-4D97-AF65-F5344CB8AC3E}">
        <p14:creationId xmlns:p14="http://schemas.microsoft.com/office/powerpoint/2010/main" val="2632387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144386E-A12D-490A-9C9D-355313C889C7}"/>
              </a:ext>
            </a:extLst>
          </p:cNvPr>
          <p:cNvGrpSpPr/>
          <p:nvPr/>
        </p:nvGrpSpPr>
        <p:grpSpPr>
          <a:xfrm>
            <a:off x="92873" y="314331"/>
            <a:ext cx="12032453" cy="6082904"/>
            <a:chOff x="92869" y="314327"/>
            <a:chExt cx="12032456" cy="6082903"/>
          </a:xfrm>
        </p:grpSpPr>
        <p:sp>
          <p:nvSpPr>
            <p:cNvPr id="4" name="Freeform: Shape 16">
              <a:extLst>
                <a:ext uri="{FF2B5EF4-FFF2-40B4-BE49-F238E27FC236}">
                  <a16:creationId xmlns:a16="http://schemas.microsoft.com/office/drawing/2014/main" id="{51FC6833-3610-445A-945E-39ED4121184C}"/>
                </a:ext>
              </a:extLst>
            </p:cNvPr>
            <p:cNvSpPr/>
            <p:nvPr/>
          </p:nvSpPr>
          <p:spPr>
            <a:xfrm rot="10800000" flipH="1">
              <a:off x="92869" y="314327"/>
              <a:ext cx="12032456" cy="6082903"/>
            </a:xfrm>
            <a:custGeom>
              <a:avLst/>
              <a:gdLst>
                <a:gd name="connsiteX0" fmla="*/ 5619220 w 5610587"/>
                <a:gd name="connsiteY0" fmla="*/ 1438998 h 2868762"/>
                <a:gd name="connsiteX1" fmla="*/ 5197753 w 5610587"/>
                <a:gd name="connsiteY1" fmla="*/ 2456520 h 2868762"/>
                <a:gd name="connsiteX2" fmla="*/ 4180219 w 5610587"/>
                <a:gd name="connsiteY2" fmla="*/ 2877936 h 2868762"/>
                <a:gd name="connsiteX3" fmla="*/ 1438939 w 5610587"/>
                <a:gd name="connsiteY3" fmla="*/ 2877936 h 2868762"/>
                <a:gd name="connsiteX4" fmla="*/ 0 w 5610587"/>
                <a:gd name="connsiteY4" fmla="*/ 1438998 h 2868762"/>
                <a:gd name="connsiteX5" fmla="*/ 18743 w 5610587"/>
                <a:gd name="connsiteY5" fmla="*/ 1206193 h 2868762"/>
                <a:gd name="connsiteX6" fmla="*/ 421419 w 5610587"/>
                <a:gd name="connsiteY6" fmla="*/ 421468 h 2868762"/>
                <a:gd name="connsiteX7" fmla="*/ 1438939 w 5610587"/>
                <a:gd name="connsiteY7" fmla="*/ 0 h 2868762"/>
                <a:gd name="connsiteX8" fmla="*/ 4180219 w 5610587"/>
                <a:gd name="connsiteY8" fmla="*/ 0 h 2868762"/>
                <a:gd name="connsiteX9" fmla="*/ 5614600 w 5610587"/>
                <a:gd name="connsiteY9" fmla="*/ 1323956 h 2868762"/>
                <a:gd name="connsiteX10" fmla="*/ 5619220 w 5610587"/>
                <a:gd name="connsiteY10" fmla="*/ 1438998 h 28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0587" h="2868762">
                  <a:moveTo>
                    <a:pt x="5619220" y="1438998"/>
                  </a:moveTo>
                  <a:cubicBezTo>
                    <a:pt x="5619220" y="1836563"/>
                    <a:pt x="5457973" y="2195996"/>
                    <a:pt x="5197753" y="2456520"/>
                  </a:cubicBezTo>
                  <a:cubicBezTo>
                    <a:pt x="4937280" y="2716981"/>
                    <a:pt x="4577542" y="2877936"/>
                    <a:pt x="4180219" y="2877936"/>
                  </a:cubicBezTo>
                  <a:lnTo>
                    <a:pt x="1438939" y="2877936"/>
                  </a:lnTo>
                  <a:cubicBezTo>
                    <a:pt x="644302" y="2877936"/>
                    <a:pt x="0" y="2233835"/>
                    <a:pt x="0" y="1438998"/>
                  </a:cubicBezTo>
                  <a:cubicBezTo>
                    <a:pt x="0" y="1359752"/>
                    <a:pt x="6347" y="1281813"/>
                    <a:pt x="18743" y="1206193"/>
                  </a:cubicBezTo>
                  <a:cubicBezTo>
                    <a:pt x="68278" y="902042"/>
                    <a:pt x="213213" y="629873"/>
                    <a:pt x="421419" y="421468"/>
                  </a:cubicBezTo>
                  <a:cubicBezTo>
                    <a:pt x="681886" y="161001"/>
                    <a:pt x="1041622" y="0"/>
                    <a:pt x="1438939" y="0"/>
                  </a:cubicBezTo>
                  <a:lnTo>
                    <a:pt x="4180219" y="0"/>
                  </a:lnTo>
                  <a:cubicBezTo>
                    <a:pt x="4936036" y="0"/>
                    <a:pt x="5555993" y="583164"/>
                    <a:pt x="5614600" y="1323956"/>
                  </a:cubicBezTo>
                  <a:cubicBezTo>
                    <a:pt x="5617684" y="1361795"/>
                    <a:pt x="5619220" y="1400117"/>
                    <a:pt x="5619220" y="1438998"/>
                  </a:cubicBez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190500"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410EF739-768E-4A6E-849A-E5DF129799FB}"/>
                </a:ext>
              </a:extLst>
            </p:cNvPr>
            <p:cNvSpPr/>
            <p:nvPr/>
          </p:nvSpPr>
          <p:spPr>
            <a:xfrm rot="10800000" flipH="1">
              <a:off x="1080442" y="1032424"/>
              <a:ext cx="4682312" cy="4629467"/>
            </a:xfrm>
            <a:custGeom>
              <a:avLst/>
              <a:gdLst>
                <a:gd name="connsiteX0" fmla="*/ 2184838 w 2183305"/>
                <a:gd name="connsiteY0" fmla="*/ 1092204 h 2183305"/>
                <a:gd name="connsiteX1" fmla="*/ 1270160 w 2183305"/>
                <a:gd name="connsiteY1" fmla="*/ 2170122 h 2183305"/>
                <a:gd name="connsiteX2" fmla="*/ 1092449 w 2183305"/>
                <a:gd name="connsiteY2" fmla="*/ 2184593 h 2183305"/>
                <a:gd name="connsiteX3" fmla="*/ 0 w 2183305"/>
                <a:gd name="connsiteY3" fmla="*/ 1092204 h 2183305"/>
                <a:gd name="connsiteX4" fmla="*/ 1092449 w 2183305"/>
                <a:gd name="connsiteY4" fmla="*/ 0 h 2183305"/>
                <a:gd name="connsiteX5" fmla="*/ 1270160 w 2183305"/>
                <a:gd name="connsiteY5" fmla="*/ 14478 h 2183305"/>
                <a:gd name="connsiteX6" fmla="*/ 2184838 w 2183305"/>
                <a:gd name="connsiteY6" fmla="*/ 1092204 h 218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305" h="2183305">
                  <a:moveTo>
                    <a:pt x="2184838" y="1092204"/>
                  </a:moveTo>
                  <a:cubicBezTo>
                    <a:pt x="2184838" y="1635199"/>
                    <a:pt x="1788809" y="2085329"/>
                    <a:pt x="1270160" y="2170122"/>
                  </a:cubicBezTo>
                  <a:cubicBezTo>
                    <a:pt x="1212239" y="2179782"/>
                    <a:pt x="1152845" y="2184593"/>
                    <a:pt x="1092449" y="2184593"/>
                  </a:cubicBezTo>
                  <a:cubicBezTo>
                    <a:pt x="489200" y="2184593"/>
                    <a:pt x="0" y="1695647"/>
                    <a:pt x="0" y="1092204"/>
                  </a:cubicBezTo>
                  <a:cubicBezTo>
                    <a:pt x="0" y="488953"/>
                    <a:pt x="489200" y="0"/>
                    <a:pt x="1092449" y="0"/>
                  </a:cubicBezTo>
                  <a:cubicBezTo>
                    <a:pt x="1152845" y="0"/>
                    <a:pt x="1212239" y="4859"/>
                    <a:pt x="1270160" y="14478"/>
                  </a:cubicBezTo>
                  <a:cubicBezTo>
                    <a:pt x="1788809" y="99268"/>
                    <a:pt x="2184838" y="549396"/>
                    <a:pt x="2184838" y="1092204"/>
                  </a:cubicBezTo>
                  <a:close/>
                </a:path>
              </a:pathLst>
            </a:cu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381000" h="1270000" prst="cross"/>
              <a:bevelB w="1397000" h="20320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798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187291" y="187866"/>
            <a:ext cx="11817419" cy="6482269"/>
          </a:xfrm>
          <a:prstGeom prst="roundRect">
            <a:avLst>
              <a:gd name="adj" fmla="val 346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C85556D-CD51-4BCE-A059-91FC3FBC90FF}"/>
              </a:ext>
            </a:extLst>
          </p:cNvPr>
          <p:cNvSpPr/>
          <p:nvPr/>
        </p:nvSpPr>
        <p:spPr>
          <a:xfrm>
            <a:off x="187291" y="187868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E3ED2-1521-49CB-AFED-D3E89D46FA7B}"/>
              </a:ext>
            </a:extLst>
          </p:cNvPr>
          <p:cNvSpPr txBox="1"/>
          <p:nvPr/>
        </p:nvSpPr>
        <p:spPr>
          <a:xfrm>
            <a:off x="2882772" y="77283"/>
            <a:ext cx="642646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ln w="0"/>
                <a:solidFill>
                  <a:srgbClr val="D9DCE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 STATISTICS</a:t>
            </a:r>
            <a:endParaRPr lang="fr-FR" sz="3599" b="1" dirty="0">
              <a:ln w="0"/>
              <a:solidFill>
                <a:srgbClr val="D9DCE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796891" y="6625569"/>
            <a:ext cx="3301463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rgbClr val="D9DCE3"/>
                </a:solidFill>
              </a:rPr>
              <a:t>https://www.linkedin.com/in/mohamed-dibassi</a:t>
            </a:r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187285" y="6207797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675705C-E987-451D-A7D7-0380115B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3" y="198496"/>
            <a:ext cx="446398" cy="446398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</p:spTree>
    <p:extLst>
      <p:ext uri="{BB962C8B-B14F-4D97-AF65-F5344CB8AC3E}">
        <p14:creationId xmlns:p14="http://schemas.microsoft.com/office/powerpoint/2010/main" val="10038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EDD027-4308-4BA8-912B-36865423D13D}"/>
              </a:ext>
            </a:extLst>
          </p:cNvPr>
          <p:cNvGrpSpPr/>
          <p:nvPr/>
        </p:nvGrpSpPr>
        <p:grpSpPr>
          <a:xfrm>
            <a:off x="-2" y="-1"/>
            <a:ext cx="12192003" cy="6902696"/>
            <a:chOff x="0" y="0"/>
            <a:chExt cx="12192000" cy="6902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F320685-0D57-4897-A8C5-31D43F5D672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B750AF-4C1A-4ADD-85FB-34DA9064D42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29" dirty="0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BA675BB-6786-48C2-B499-FC7354FB3CE1}"/>
                  </a:ext>
                </a:extLst>
              </p:cNvPr>
              <p:cNvSpPr/>
              <p:nvPr/>
            </p:nvSpPr>
            <p:spPr>
              <a:xfrm>
                <a:off x="187292" y="187865"/>
                <a:ext cx="11817417" cy="6482270"/>
              </a:xfrm>
              <a:prstGeom prst="roundRect">
                <a:avLst>
                  <a:gd name="adj" fmla="val 3461"/>
                </a:avLst>
              </a:prstGeom>
              <a:solidFill>
                <a:schemeClr val="bg1">
                  <a:lumMod val="95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29" dirty="0"/>
              </a:p>
            </p:txBody>
          </p:sp>
        </p:grp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DC85556D-CD51-4BCE-A059-91FC3FBC90FF}"/>
                </a:ext>
              </a:extLst>
            </p:cNvPr>
            <p:cNvSpPr/>
            <p:nvPr/>
          </p:nvSpPr>
          <p:spPr>
            <a:xfrm>
              <a:off x="187290" y="187865"/>
              <a:ext cx="11817417" cy="457028"/>
            </a:xfrm>
            <a:prstGeom prst="round2SameRect">
              <a:avLst>
                <a:gd name="adj1" fmla="val 50000"/>
                <a:gd name="adj2" fmla="val 0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29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7E3ED2-1521-49CB-AFED-D3E89D46FA7B}"/>
                </a:ext>
              </a:extLst>
            </p:cNvPr>
            <p:cNvSpPr txBox="1"/>
            <p:nvPr/>
          </p:nvSpPr>
          <p:spPr>
            <a:xfrm>
              <a:off x="2882768" y="140892"/>
              <a:ext cx="642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Comparative Analysis Dashboard</a:t>
              </a:r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C6CDB777-1104-4FD1-B380-8D67E020C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88" y="198883"/>
              <a:ext cx="447979" cy="4460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0E7F59-78D3-459D-8505-D5CE6D8DA343}"/>
                </a:ext>
              </a:extLst>
            </p:cNvPr>
            <p:cNvSpPr txBox="1"/>
            <p:nvPr/>
          </p:nvSpPr>
          <p:spPr>
            <a:xfrm>
              <a:off x="8796890" y="6625568"/>
              <a:ext cx="3301462" cy="27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201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WWW.PK-AnExcelExpert.Com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3763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187291" y="187866"/>
            <a:ext cx="11817419" cy="6482269"/>
          </a:xfrm>
          <a:prstGeom prst="roundRect">
            <a:avLst>
              <a:gd name="adj" fmla="val 3461"/>
            </a:avLst>
          </a:pr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C85556D-CD51-4BCE-A059-91FC3FBC90FF}"/>
              </a:ext>
            </a:extLst>
          </p:cNvPr>
          <p:cNvSpPr/>
          <p:nvPr/>
        </p:nvSpPr>
        <p:spPr>
          <a:xfrm>
            <a:off x="187291" y="187868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E3ED2-1521-49CB-AFED-D3E89D46FA7B}"/>
              </a:ext>
            </a:extLst>
          </p:cNvPr>
          <p:cNvSpPr txBox="1"/>
          <p:nvPr/>
        </p:nvSpPr>
        <p:spPr>
          <a:xfrm>
            <a:off x="2882772" y="77283"/>
            <a:ext cx="642646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ln w="0"/>
                <a:solidFill>
                  <a:srgbClr val="D9DCE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 STATISTICS</a:t>
            </a:r>
            <a:endParaRPr lang="fr-FR" sz="3599" b="1" dirty="0">
              <a:ln w="0"/>
              <a:solidFill>
                <a:srgbClr val="D9DCE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796891" y="6625569"/>
            <a:ext cx="3301463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rgbClr val="D9DCE3"/>
                </a:solidFill>
              </a:rPr>
              <a:t>https://www.linkedin.com/in/mohamed-dibassi</a:t>
            </a:r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187285" y="6207797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40E55CE-1BE0-4A84-8101-24208176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93" y="201153"/>
            <a:ext cx="446398" cy="446398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</p:spTree>
    <p:extLst>
      <p:ext uri="{BB962C8B-B14F-4D97-AF65-F5344CB8AC3E}">
        <p14:creationId xmlns:p14="http://schemas.microsoft.com/office/powerpoint/2010/main" val="2796014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69750" y="521056"/>
            <a:ext cx="4226101" cy="60025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97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6" y="1136367"/>
            <a:ext cx="3007813" cy="396454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18" y="41234"/>
            <a:ext cx="2885002" cy="6680864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2" y="1895252"/>
            <a:ext cx="3419998" cy="5399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2"/>
            <a:ext cx="3419998" cy="5399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1"/>
            <a:ext cx="3419998" cy="5399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5" y="4595256"/>
            <a:ext cx="3419998" cy="5399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6" y="5495256"/>
            <a:ext cx="3419998" cy="5399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2536486-5DFE-40BE-A305-333C32E1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" y="2"/>
            <a:ext cx="369333" cy="369333"/>
          </a:xfrm>
          <a:prstGeom prst="rect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</p:spTree>
    <p:extLst>
      <p:ext uri="{BB962C8B-B14F-4D97-AF65-F5344CB8AC3E}">
        <p14:creationId xmlns:p14="http://schemas.microsoft.com/office/powerpoint/2010/main" val="177050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7465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35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187291" y="187866"/>
            <a:ext cx="11817419" cy="6482269"/>
          </a:xfrm>
          <a:prstGeom prst="roundRect">
            <a:avLst>
              <a:gd name="adj" fmla="val 3461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C85556D-CD51-4BCE-A059-91FC3FBC90FF}"/>
              </a:ext>
            </a:extLst>
          </p:cNvPr>
          <p:cNvSpPr/>
          <p:nvPr/>
        </p:nvSpPr>
        <p:spPr>
          <a:xfrm>
            <a:off x="187291" y="187868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E3ED2-1521-49CB-AFED-D3E89D46FA7B}"/>
              </a:ext>
            </a:extLst>
          </p:cNvPr>
          <p:cNvSpPr txBox="1"/>
          <p:nvPr/>
        </p:nvSpPr>
        <p:spPr>
          <a:xfrm>
            <a:off x="2882772" y="77283"/>
            <a:ext cx="642646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ln w="0"/>
                <a:solidFill>
                  <a:srgbClr val="D9DCE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 STATISTICS</a:t>
            </a:r>
            <a:endParaRPr lang="fr-FR" sz="3599" b="1" dirty="0">
              <a:ln w="0"/>
              <a:solidFill>
                <a:srgbClr val="D9DCE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796891" y="6625569"/>
            <a:ext cx="3301463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/>
              <a:t>https://www.linkedin.com/in/mohamed-dibassi</a:t>
            </a:r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187285" y="6207797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3315B9D-D37D-4A9C-A1D1-39BBB6D19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93" y="201153"/>
            <a:ext cx="446398" cy="446398"/>
          </a:xfrm>
          <a:prstGeom prst="flowChartConnector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</p:spTree>
    <p:extLst>
      <p:ext uri="{BB962C8B-B14F-4D97-AF65-F5344CB8AC3E}">
        <p14:creationId xmlns:p14="http://schemas.microsoft.com/office/powerpoint/2010/main" val="359833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187291" y="187866"/>
            <a:ext cx="11817419" cy="6482269"/>
          </a:xfrm>
          <a:prstGeom prst="roundRect">
            <a:avLst>
              <a:gd name="adj" fmla="val 3461"/>
            </a:avLst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C85556D-CD51-4BCE-A059-91FC3FBC90FF}"/>
              </a:ext>
            </a:extLst>
          </p:cNvPr>
          <p:cNvSpPr/>
          <p:nvPr/>
        </p:nvSpPr>
        <p:spPr>
          <a:xfrm>
            <a:off x="187291" y="187868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E3ED2-1521-49CB-AFED-D3E89D46FA7B}"/>
              </a:ext>
            </a:extLst>
          </p:cNvPr>
          <p:cNvSpPr txBox="1"/>
          <p:nvPr/>
        </p:nvSpPr>
        <p:spPr>
          <a:xfrm>
            <a:off x="2882772" y="77283"/>
            <a:ext cx="642646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FINANCE STATISTICS</a:t>
            </a:r>
            <a:endParaRPr lang="fr-FR" sz="3599" b="1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796891" y="6625569"/>
            <a:ext cx="3301463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dirty="0">
                <a:solidFill>
                  <a:schemeClr val="bg1"/>
                </a:solidFill>
              </a:rPr>
              <a:t>https://www.linkedin.com/in/mohamed-dibassi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ACC4B3B-FC95-435A-90EF-D3B04CC8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3" y="193182"/>
            <a:ext cx="446398" cy="446398"/>
          </a:xfrm>
          <a:prstGeom prst="flowChartConnector">
            <a:avLst/>
          </a:prstGeom>
          <a:noFill/>
        </p:spPr>
      </p:pic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187285" y="6207797"/>
            <a:ext cx="1181741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39620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333998-A61F-4533-B6EB-2F2018572AC3}"/>
              </a:ext>
            </a:extLst>
          </p:cNvPr>
          <p:cNvGrpSpPr/>
          <p:nvPr/>
        </p:nvGrpSpPr>
        <p:grpSpPr>
          <a:xfrm>
            <a:off x="171452" y="673103"/>
            <a:ext cx="3200400" cy="4800598"/>
            <a:chOff x="0" y="1"/>
            <a:chExt cx="3205213" cy="48005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F320685-0D57-4897-A8C5-31D43F5D6727}"/>
                </a:ext>
              </a:extLst>
            </p:cNvPr>
            <p:cNvGrpSpPr/>
            <p:nvPr/>
          </p:nvGrpSpPr>
          <p:grpSpPr>
            <a:xfrm>
              <a:off x="0" y="1"/>
              <a:ext cx="3205213" cy="4800599"/>
              <a:chOff x="0" y="1"/>
              <a:chExt cx="12192000" cy="665452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B750AF-4C1A-4ADD-85FB-34DA9064D42E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6654527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29" dirty="0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BA675BB-6786-48C2-B499-FC7354FB3CE1}"/>
                  </a:ext>
                </a:extLst>
              </p:cNvPr>
              <p:cNvSpPr/>
              <p:nvPr/>
            </p:nvSpPr>
            <p:spPr>
              <a:xfrm>
                <a:off x="171186" y="82237"/>
                <a:ext cx="11817417" cy="6482270"/>
              </a:xfrm>
              <a:prstGeom prst="roundRect">
                <a:avLst>
                  <a:gd name="adj" fmla="val 2439"/>
                </a:avLst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29" dirty="0"/>
              </a:p>
            </p:txBody>
          </p:sp>
        </p:grp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DC85556D-CD51-4BCE-A059-91FC3FBC90FF}"/>
                </a:ext>
              </a:extLst>
            </p:cNvPr>
            <p:cNvSpPr/>
            <p:nvPr/>
          </p:nvSpPr>
          <p:spPr>
            <a:xfrm>
              <a:off x="51355" y="59326"/>
              <a:ext cx="3096000" cy="11424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29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47938F-3512-46E8-ADDE-B6A5A75BDE83}"/>
              </a:ext>
            </a:extLst>
          </p:cNvPr>
          <p:cNvGrpSpPr/>
          <p:nvPr/>
        </p:nvGrpSpPr>
        <p:grpSpPr>
          <a:xfrm>
            <a:off x="4506383" y="789549"/>
            <a:ext cx="4891615" cy="2544176"/>
            <a:chOff x="0" y="-8013"/>
            <a:chExt cx="3205213" cy="48166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20B70F-FFA7-4483-BA37-A3C4379CF850}"/>
                </a:ext>
              </a:extLst>
            </p:cNvPr>
            <p:cNvGrpSpPr/>
            <p:nvPr/>
          </p:nvGrpSpPr>
          <p:grpSpPr>
            <a:xfrm>
              <a:off x="0" y="-8013"/>
              <a:ext cx="3205213" cy="4816629"/>
              <a:chOff x="0" y="-11108"/>
              <a:chExt cx="12192000" cy="667674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580D45-0B8E-4675-ABD5-0EF1DAA616E6}"/>
                  </a:ext>
                </a:extLst>
              </p:cNvPr>
              <p:cNvSpPr/>
              <p:nvPr/>
            </p:nvSpPr>
            <p:spPr>
              <a:xfrm>
                <a:off x="0" y="-11108"/>
                <a:ext cx="12192000" cy="6676747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29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2C5FE7C-B182-4365-8542-F82404C556CA}"/>
                  </a:ext>
                </a:extLst>
              </p:cNvPr>
              <p:cNvSpPr/>
              <p:nvPr/>
            </p:nvSpPr>
            <p:spPr>
              <a:xfrm>
                <a:off x="171186" y="82237"/>
                <a:ext cx="11817417" cy="6482270"/>
              </a:xfrm>
              <a:prstGeom prst="roundRect">
                <a:avLst>
                  <a:gd name="adj" fmla="val 2439"/>
                </a:avLst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29" dirty="0"/>
              </a:p>
            </p:txBody>
          </p:sp>
        </p:grp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B0B20FDB-97F1-4EA5-9DB8-F8DAF295EEB9}"/>
                </a:ext>
              </a:extLst>
            </p:cNvPr>
            <p:cNvSpPr/>
            <p:nvPr/>
          </p:nvSpPr>
          <p:spPr>
            <a:xfrm>
              <a:off x="50206" y="59326"/>
              <a:ext cx="3097218" cy="156954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29" dirty="0"/>
            </a:p>
          </p:txBody>
        </p:sp>
      </p:grpSp>
    </p:spTree>
    <p:extLst>
      <p:ext uri="{BB962C8B-B14F-4D97-AF65-F5344CB8AC3E}">
        <p14:creationId xmlns:p14="http://schemas.microsoft.com/office/powerpoint/2010/main" val="3567120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6B9DB4-8A1B-41DD-9C98-AFE04A7CFF9E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09B045-63EC-45BB-88D1-3F03DD142046}"/>
              </a:ext>
            </a:extLst>
          </p:cNvPr>
          <p:cNvSpPr/>
          <p:nvPr/>
        </p:nvSpPr>
        <p:spPr>
          <a:xfrm>
            <a:off x="393031" y="264694"/>
            <a:ext cx="11405938" cy="6304550"/>
          </a:xfrm>
          <a:prstGeom prst="roundRect">
            <a:avLst>
              <a:gd name="adj" fmla="val 399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86FAA7B4-EBCE-4288-9599-AA12CCFD6A8B}"/>
              </a:ext>
            </a:extLst>
          </p:cNvPr>
          <p:cNvSpPr/>
          <p:nvPr/>
        </p:nvSpPr>
        <p:spPr>
          <a:xfrm>
            <a:off x="393031" y="264692"/>
            <a:ext cx="11405938" cy="47164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/>
          </a:p>
        </p:txBody>
      </p:sp>
    </p:spTree>
    <p:extLst>
      <p:ext uri="{BB962C8B-B14F-4D97-AF65-F5344CB8AC3E}">
        <p14:creationId xmlns:p14="http://schemas.microsoft.com/office/powerpoint/2010/main" val="30314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  <a:lumOff val="2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69750" y="521056"/>
            <a:ext cx="4226101" cy="60025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97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6" y="1136367"/>
            <a:ext cx="3007813" cy="396454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18" y="41234"/>
            <a:ext cx="2885002" cy="6680864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5" y="1895249"/>
            <a:ext cx="4427591" cy="4140002"/>
            <a:chOff x="7111614" y="1895250"/>
            <a:chExt cx="4427589" cy="4140000"/>
          </a:xfrm>
          <a:solidFill>
            <a:srgbClr val="D9DCE3"/>
          </a:solidFill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F2B10D6-E8E5-483B-8AE6-BA093CB9DF61}"/>
              </a:ext>
            </a:extLst>
          </p:cNvPr>
          <p:cNvSpPr/>
          <p:nvPr/>
        </p:nvSpPr>
        <p:spPr>
          <a:xfrm>
            <a:off x="47621" y="-243"/>
            <a:ext cx="815910" cy="723342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>
              <a:solidFill>
                <a:schemeClr val="bg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DE6F8F8-55FB-4114-A501-BB2864F6F6F1}"/>
              </a:ext>
            </a:extLst>
          </p:cNvPr>
          <p:cNvGrpSpPr/>
          <p:nvPr/>
        </p:nvGrpSpPr>
        <p:grpSpPr>
          <a:xfrm>
            <a:off x="88784" y="11129"/>
            <a:ext cx="684000" cy="684000"/>
            <a:chOff x="95395" y="377539"/>
            <a:chExt cx="720361" cy="720359"/>
          </a:xfrm>
        </p:grpSpPr>
        <p:sp>
          <p:nvSpPr>
            <p:cNvPr id="22" name="Oval 50">
              <a:extLst>
                <a:ext uri="{FF2B5EF4-FFF2-40B4-BE49-F238E27FC236}">
                  <a16:creationId xmlns:a16="http://schemas.microsoft.com/office/drawing/2014/main" id="{E0B18D54-D194-4D5C-B615-B62B9267B28D}"/>
                </a:ext>
              </a:extLst>
            </p:cNvPr>
            <p:cNvSpPr/>
            <p:nvPr/>
          </p:nvSpPr>
          <p:spPr>
            <a:xfrm>
              <a:off x="95395" y="377539"/>
              <a:ext cx="720361" cy="72035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0DA56768-1FF2-40FC-9FE4-9313B04A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697" y="430605"/>
              <a:ext cx="621891" cy="612000"/>
            </a:xfrm>
            <a:prstGeom prst="flowChartConnector">
              <a:avLst/>
            </a:prstGeom>
            <a:scene3d>
              <a:camera prst="orthographicFront"/>
              <a:lightRig rig="twoPt" dir="t"/>
            </a:scene3d>
            <a:sp3d extrusionH="76200" prstMaterial="powder">
              <a:bevelT w="38100" h="25400" prst="slope"/>
              <a:bevelB prst="slope"/>
              <a:extrusionClr>
                <a:schemeClr val="tx2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3408659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5A9EB63-014D-4E62-A31D-AC5B658D3982}"/>
              </a:ext>
            </a:extLst>
          </p:cNvPr>
          <p:cNvSpPr/>
          <p:nvPr/>
        </p:nvSpPr>
        <p:spPr>
          <a:xfrm>
            <a:off x="207158" y="134158"/>
            <a:ext cx="11783052" cy="6490166"/>
          </a:xfrm>
          <a:prstGeom prst="roundRect">
            <a:avLst>
              <a:gd name="adj" fmla="val 577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6ECE632A-C8BE-43CE-9A6C-97B5250D0A68}"/>
              </a:ext>
            </a:extLst>
          </p:cNvPr>
          <p:cNvSpPr/>
          <p:nvPr/>
        </p:nvSpPr>
        <p:spPr>
          <a:xfrm>
            <a:off x="201796" y="134158"/>
            <a:ext cx="11792389" cy="60007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9" name="Freeform: Shape 98">
            <a:extLst>
              <a:ext uri="{FF2B5EF4-FFF2-40B4-BE49-F238E27FC236}">
                <a16:creationId xmlns:a16="http://schemas.microsoft.com/office/drawing/2014/main" id="{854CFE9F-B5FC-4131-8C89-99B87C1D45E6}"/>
              </a:ext>
            </a:extLst>
          </p:cNvPr>
          <p:cNvSpPr/>
          <p:nvPr/>
        </p:nvSpPr>
        <p:spPr>
          <a:xfrm>
            <a:off x="4319874" y="2432640"/>
            <a:ext cx="1784" cy="1530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 sz="677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28558D-0956-4DA7-8607-F3126D12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8" y="123996"/>
            <a:ext cx="609414" cy="609414"/>
          </a:xfrm>
          <a:prstGeom prst="flowChartConnector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4D78500-9635-4773-A074-C610D6C91557}"/>
              </a:ext>
            </a:extLst>
          </p:cNvPr>
          <p:cNvSpPr txBox="1"/>
          <p:nvPr/>
        </p:nvSpPr>
        <p:spPr>
          <a:xfrm>
            <a:off x="7450305" y="6565806"/>
            <a:ext cx="4651772" cy="17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</a:rPr>
              <a:t>https://www.linkedin.com/in/mohamed-dibassi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933FD60-B6B3-47F9-B05A-7E6E373E58D4}"/>
              </a:ext>
            </a:extLst>
          </p:cNvPr>
          <p:cNvSpPr txBox="1">
            <a:spLocks/>
          </p:cNvSpPr>
          <p:nvPr/>
        </p:nvSpPr>
        <p:spPr>
          <a:xfrm>
            <a:off x="3184796" y="123999"/>
            <a:ext cx="5276763" cy="60025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2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</a:rPr>
              <a:t>FINANCE STATISTICS</a:t>
            </a:r>
            <a:endParaRPr lang="fr-FR" sz="5002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92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5A9EB63-014D-4E62-A31D-AC5B658D3982}"/>
              </a:ext>
            </a:extLst>
          </p:cNvPr>
          <p:cNvSpPr/>
          <p:nvPr/>
        </p:nvSpPr>
        <p:spPr>
          <a:xfrm>
            <a:off x="207158" y="148492"/>
            <a:ext cx="11783052" cy="6490166"/>
          </a:xfrm>
          <a:prstGeom prst="roundRect">
            <a:avLst>
              <a:gd name="adj" fmla="val 577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6ECE632A-C8BE-43CE-9A6C-97B5250D0A68}"/>
              </a:ext>
            </a:extLst>
          </p:cNvPr>
          <p:cNvSpPr/>
          <p:nvPr/>
        </p:nvSpPr>
        <p:spPr>
          <a:xfrm>
            <a:off x="201796" y="134158"/>
            <a:ext cx="11792389" cy="600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1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FINANCE STATISCS</a:t>
            </a:r>
            <a:endParaRPr lang="fr-FR" sz="4001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9" name="Freeform: Shape 98">
            <a:extLst>
              <a:ext uri="{FF2B5EF4-FFF2-40B4-BE49-F238E27FC236}">
                <a16:creationId xmlns:a16="http://schemas.microsoft.com/office/drawing/2014/main" id="{854CFE9F-B5FC-4131-8C89-99B87C1D45E6}"/>
              </a:ext>
            </a:extLst>
          </p:cNvPr>
          <p:cNvSpPr/>
          <p:nvPr/>
        </p:nvSpPr>
        <p:spPr>
          <a:xfrm>
            <a:off x="4319874" y="2432640"/>
            <a:ext cx="1784" cy="1530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 sz="677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28558D-0956-4DA7-8607-F3126D12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8" y="123996"/>
            <a:ext cx="609414" cy="609414"/>
          </a:xfrm>
          <a:prstGeom prst="flowChartConnector">
            <a:avLst/>
          </a:prstGeom>
          <a:noFill/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CDBC630-97E1-4A58-8A78-A839655AD49A}"/>
              </a:ext>
            </a:extLst>
          </p:cNvPr>
          <p:cNvSpPr txBox="1"/>
          <p:nvPr/>
        </p:nvSpPr>
        <p:spPr>
          <a:xfrm>
            <a:off x="7450305" y="6565806"/>
            <a:ext cx="4651772" cy="17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</a:rPr>
              <a:t>https://www.linkedin.com/in/mohamed-dibassi</a:t>
            </a:r>
          </a:p>
        </p:txBody>
      </p:sp>
    </p:spTree>
    <p:extLst>
      <p:ext uri="{BB962C8B-B14F-4D97-AF65-F5344CB8AC3E}">
        <p14:creationId xmlns:p14="http://schemas.microsoft.com/office/powerpoint/2010/main" val="1902403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22286"/>
            <a:ext cx="9172297" cy="467998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2986997" y="223894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81943" y="122286"/>
            <a:ext cx="2433798" cy="467998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</a:t>
            </a:r>
            <a:r>
              <a:rPr lang="en-US" sz="2001" b="1" dirty="0">
                <a:solidFill>
                  <a:schemeClr val="tx2"/>
                </a:solidFill>
                <a:latin typeface="Tw Cen MT Condensed" panose="020B0606020104020203" pitchFamily="34" charset="0"/>
              </a:rPr>
              <a:t>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360000" y="3079592"/>
            <a:ext cx="6120000" cy="180000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7465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0025B-F6A0-47F6-90B2-2CDDBA128A29}"/>
              </a:ext>
            </a:extLst>
          </p:cNvPr>
          <p:cNvGrpSpPr/>
          <p:nvPr/>
        </p:nvGrpSpPr>
        <p:grpSpPr>
          <a:xfrm>
            <a:off x="70418" y="792217"/>
            <a:ext cx="11971262" cy="5438821"/>
            <a:chOff x="70415" y="792213"/>
            <a:chExt cx="11971264" cy="5438821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726FC9C-420F-4DDC-94FA-435676DDC078}"/>
                </a:ext>
              </a:extLst>
            </p:cNvPr>
            <p:cNvSpPr/>
            <p:nvPr/>
          </p:nvSpPr>
          <p:spPr>
            <a:xfrm>
              <a:off x="70415" y="792857"/>
              <a:ext cx="2433796" cy="36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1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Report Filters</a:t>
              </a:r>
              <a:endParaRPr lang="fr-FR" sz="2001" b="1" dirty="0">
                <a:solidFill>
                  <a:schemeClr val="tx1"/>
                </a:solidFill>
                <a:latin typeface="Tw Cen MT Condensed" panose="020B0606020104020203" pitchFamily="34" charset="0"/>
              </a:endParaRPr>
            </a:p>
          </p:txBody>
        </p:sp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96983D78-A628-48A3-B40A-8E1EE723F7E6}"/>
                </a:ext>
              </a:extLst>
            </p:cNvPr>
            <p:cNvSpPr/>
            <p:nvPr/>
          </p:nvSpPr>
          <p:spPr>
            <a:xfrm>
              <a:off x="2865272" y="792392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: Rounded Corners 45">
              <a:extLst>
                <a:ext uri="{FF2B5EF4-FFF2-40B4-BE49-F238E27FC236}">
                  <a16:creationId xmlns:a16="http://schemas.microsoft.com/office/drawing/2014/main" id="{C3FD3F36-2489-4BAF-A4B6-5E8D308A3922}"/>
                </a:ext>
              </a:extLst>
            </p:cNvPr>
            <p:cNvSpPr/>
            <p:nvPr/>
          </p:nvSpPr>
          <p:spPr>
            <a:xfrm>
              <a:off x="5962476" y="79221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1AA0AC-D63A-4044-BA80-51299EF827E0}"/>
                </a:ext>
              </a:extLst>
            </p:cNvPr>
            <p:cNvSpPr/>
            <p:nvPr/>
          </p:nvSpPr>
          <p:spPr>
            <a:xfrm>
              <a:off x="2865272" y="112492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334745-37F9-4659-BCF1-3BFC1CCF14D6}"/>
                </a:ext>
              </a:extLst>
            </p:cNvPr>
            <p:cNvSpPr/>
            <p:nvPr/>
          </p:nvSpPr>
          <p:spPr>
            <a:xfrm>
              <a:off x="5962476" y="112348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057176" y="792280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054890" y="1123480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698BC978-1D48-413B-8CC0-F6F07C035F8C}"/>
                </a:ext>
              </a:extLst>
            </p:cNvPr>
            <p:cNvSpPr/>
            <p:nvPr/>
          </p:nvSpPr>
          <p:spPr>
            <a:xfrm>
              <a:off x="2865272" y="3594505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8D8DCDE2-033A-4A89-B5E2-9C8A967170F4}"/>
                </a:ext>
              </a:extLst>
            </p:cNvPr>
            <p:cNvSpPr/>
            <p:nvPr/>
          </p:nvSpPr>
          <p:spPr>
            <a:xfrm>
              <a:off x="5962476" y="3594326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0D8DCA-AF3C-4E4A-ABE7-F73748F88368}"/>
                </a:ext>
              </a:extLst>
            </p:cNvPr>
            <p:cNvSpPr/>
            <p:nvPr/>
          </p:nvSpPr>
          <p:spPr>
            <a:xfrm>
              <a:off x="2865272" y="392703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E0FE0B-F839-4132-8CAE-87D03EDA8AA8}"/>
                </a:ext>
              </a:extLst>
            </p:cNvPr>
            <p:cNvSpPr/>
            <p:nvPr/>
          </p:nvSpPr>
          <p:spPr>
            <a:xfrm>
              <a:off x="5962476" y="392559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5BC7F8A3-1E5D-483A-B930-2149399CF6E3}"/>
                </a:ext>
              </a:extLst>
            </p:cNvPr>
            <p:cNvSpPr/>
            <p:nvPr/>
          </p:nvSpPr>
          <p:spPr>
            <a:xfrm>
              <a:off x="9057176" y="359439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0461204-11C9-4AEA-B5A2-5D4D811F5B5F}"/>
                </a:ext>
              </a:extLst>
            </p:cNvPr>
            <p:cNvSpPr/>
            <p:nvPr/>
          </p:nvSpPr>
          <p:spPr>
            <a:xfrm>
              <a:off x="9054890" y="3925593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2" name="Rectangle: Rounded Corners 22">
            <a:extLst>
              <a:ext uri="{FF2B5EF4-FFF2-40B4-BE49-F238E27FC236}">
                <a16:creationId xmlns:a16="http://schemas.microsoft.com/office/drawing/2014/main" id="{10E54653-ADD6-4904-9497-860DA296474E}"/>
              </a:ext>
            </a:extLst>
          </p:cNvPr>
          <p:cNvSpPr/>
          <p:nvPr/>
        </p:nvSpPr>
        <p:spPr>
          <a:xfrm>
            <a:off x="70413" y="6363160"/>
            <a:ext cx="12024001" cy="43200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</p:spTree>
    <p:extLst>
      <p:ext uri="{BB962C8B-B14F-4D97-AF65-F5344CB8AC3E}">
        <p14:creationId xmlns:p14="http://schemas.microsoft.com/office/powerpoint/2010/main" val="1592127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5A9EB63-014D-4E62-A31D-AC5B658D3982}"/>
              </a:ext>
            </a:extLst>
          </p:cNvPr>
          <p:cNvSpPr/>
          <p:nvPr/>
        </p:nvSpPr>
        <p:spPr>
          <a:xfrm>
            <a:off x="264318" y="282179"/>
            <a:ext cx="11663364" cy="6342558"/>
          </a:xfrm>
          <a:prstGeom prst="roundRect">
            <a:avLst>
              <a:gd name="adj" fmla="val 577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6ECE632A-C8BE-43CE-9A6C-97B5250D0A68}"/>
              </a:ext>
            </a:extLst>
          </p:cNvPr>
          <p:cNvSpPr/>
          <p:nvPr/>
        </p:nvSpPr>
        <p:spPr>
          <a:xfrm>
            <a:off x="264321" y="282180"/>
            <a:ext cx="11658002" cy="600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1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FINANCE STATISCS</a:t>
            </a:r>
            <a:endParaRPr lang="fr-FR" sz="4001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9" name="Freeform: Shape 98">
            <a:extLst>
              <a:ext uri="{FF2B5EF4-FFF2-40B4-BE49-F238E27FC236}">
                <a16:creationId xmlns:a16="http://schemas.microsoft.com/office/drawing/2014/main" id="{854CFE9F-B5FC-4131-8C89-99B87C1D45E6}"/>
              </a:ext>
            </a:extLst>
          </p:cNvPr>
          <p:cNvSpPr/>
          <p:nvPr/>
        </p:nvSpPr>
        <p:spPr>
          <a:xfrm>
            <a:off x="4257354" y="2495478"/>
            <a:ext cx="1784" cy="1530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 sz="677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28558D-0956-4DA7-8607-F3126D12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" y="282180"/>
            <a:ext cx="609414" cy="609414"/>
          </a:xfrm>
          <a:prstGeom prst="flowChartConnector">
            <a:avLst/>
          </a:prstGeom>
          <a:noFill/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CDBC630-97E1-4A58-8A78-A839655AD49A}"/>
              </a:ext>
            </a:extLst>
          </p:cNvPr>
          <p:cNvSpPr txBox="1"/>
          <p:nvPr/>
        </p:nvSpPr>
        <p:spPr>
          <a:xfrm>
            <a:off x="7270553" y="6561900"/>
            <a:ext cx="6097190" cy="17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</a:rPr>
              <a:t>https://www.linkedin.com/in/mohamed-dibassi</a:t>
            </a:r>
          </a:p>
        </p:txBody>
      </p:sp>
    </p:spTree>
    <p:extLst>
      <p:ext uri="{BB962C8B-B14F-4D97-AF65-F5344CB8AC3E}">
        <p14:creationId xmlns:p14="http://schemas.microsoft.com/office/powerpoint/2010/main" val="14485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6" y="480060"/>
            <a:ext cx="11237978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4C1B5C8-1404-4D08-A866-B1FF5651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7" y="643467"/>
            <a:ext cx="828149" cy="8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5040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CD49F0D-9EEA-45EB-8EDE-279A8605D6FD}"/>
              </a:ext>
            </a:extLst>
          </p:cNvPr>
          <p:cNvGrpSpPr/>
          <p:nvPr/>
        </p:nvGrpSpPr>
        <p:grpSpPr>
          <a:xfrm>
            <a:off x="81943" y="122286"/>
            <a:ext cx="11989655" cy="467998"/>
            <a:chOff x="81941" y="108000"/>
            <a:chExt cx="11989657" cy="46800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54914375-41A9-4367-9C9A-C890FE32ABEA}"/>
                </a:ext>
              </a:extLst>
            </p:cNvPr>
            <p:cNvGrpSpPr/>
            <p:nvPr/>
          </p:nvGrpSpPr>
          <p:grpSpPr>
            <a:xfrm>
              <a:off x="2899300" y="108000"/>
              <a:ext cx="9172298" cy="468000"/>
              <a:chOff x="2899300" y="108000"/>
              <a:chExt cx="9172298" cy="468000"/>
            </a:xfrm>
          </p:grpSpPr>
          <p:sp>
            <p:nvSpPr>
              <p:cNvPr id="15" name="Rectangle: Rounded Corners 22">
                <a:extLst>
                  <a:ext uri="{FF2B5EF4-FFF2-40B4-BE49-F238E27FC236}">
                    <a16:creationId xmlns:a16="http://schemas.microsoft.com/office/drawing/2014/main" id="{AF83DD41-AB12-7F46-A945-E5B472348261}"/>
                  </a:ext>
                </a:extLst>
              </p:cNvPr>
              <p:cNvSpPr/>
              <p:nvPr/>
            </p:nvSpPr>
            <p:spPr>
              <a:xfrm>
                <a:off x="2899300" y="108000"/>
                <a:ext cx="9172298" cy="468000"/>
              </a:xfrm>
              <a:prstGeom prst="roundRect">
                <a:avLst>
                  <a:gd name="adj" fmla="val 5838"/>
                </a:avLst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29" dirty="0"/>
              </a:p>
            </p:txBody>
          </p: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D134BC8F-C950-4725-AA8B-D8F09268B73E}"/>
                  </a:ext>
                </a:extLst>
              </p:cNvPr>
              <p:cNvGrpSpPr/>
              <p:nvPr/>
            </p:nvGrpSpPr>
            <p:grpSpPr>
              <a:xfrm>
                <a:off x="2986997" y="209605"/>
                <a:ext cx="312799" cy="267673"/>
                <a:chOff x="3015573" y="252472"/>
                <a:chExt cx="312799" cy="267673"/>
              </a:xfrm>
            </p:grpSpPr>
            <p:sp>
              <p:nvSpPr>
                <p:cNvPr id="55" name="Circle: Hollow 96">
                  <a:extLst>
                    <a:ext uri="{FF2B5EF4-FFF2-40B4-BE49-F238E27FC236}">
                      <a16:creationId xmlns:a16="http://schemas.microsoft.com/office/drawing/2014/main" id="{2C32A963-0A9E-4A31-88C7-C9A90E670641}"/>
                    </a:ext>
                  </a:extLst>
                </p:cNvPr>
                <p:cNvSpPr/>
                <p:nvPr/>
              </p:nvSpPr>
              <p:spPr>
                <a:xfrm>
                  <a:off x="3015573" y="252472"/>
                  <a:ext cx="312799" cy="267673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77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Freeform: Shape 98">
                  <a:extLst>
                    <a:ext uri="{FF2B5EF4-FFF2-40B4-BE49-F238E27FC236}">
                      <a16:creationId xmlns:a16="http://schemas.microsoft.com/office/drawing/2014/main" id="{4E1446DC-2A86-4931-8103-3F1A18E68A72}"/>
                    </a:ext>
                  </a:extLst>
                </p:cNvPr>
                <p:cNvSpPr/>
                <p:nvPr/>
              </p:nvSpPr>
              <p:spPr>
                <a:xfrm>
                  <a:off x="3085775" y="309491"/>
                  <a:ext cx="1786" cy="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/>
                  </a:pathLst>
                </a:custGeom>
                <a:solidFill>
                  <a:schemeClr val="tx1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7" dirty="0"/>
                </a:p>
              </p:txBody>
            </p:sp>
            <p:sp>
              <p:nvSpPr>
                <p:cNvPr id="57" name="Freeform: Shape 99">
                  <a:extLst>
                    <a:ext uri="{FF2B5EF4-FFF2-40B4-BE49-F238E27FC236}">
                      <a16:creationId xmlns:a16="http://schemas.microsoft.com/office/drawing/2014/main" id="{B200F6A2-5AD1-4529-ABD1-E4A55EAF60A9}"/>
                    </a:ext>
                  </a:extLst>
                </p:cNvPr>
                <p:cNvSpPr/>
                <p:nvPr/>
              </p:nvSpPr>
              <p:spPr>
                <a:xfrm>
                  <a:off x="3090770" y="306962"/>
                  <a:ext cx="164271" cy="152795"/>
                </a:xfrm>
                <a:custGeom>
                  <a:avLst/>
                  <a:gdLst>
                    <a:gd name="connsiteX0" fmla="*/ 782955 w 876300"/>
                    <a:gd name="connsiteY0" fmla="*/ 949643 h 952500"/>
                    <a:gd name="connsiteX1" fmla="*/ 554355 w 876300"/>
                    <a:gd name="connsiteY1" fmla="*/ 949643 h 952500"/>
                    <a:gd name="connsiteX2" fmla="*/ 540068 w 876300"/>
                    <a:gd name="connsiteY2" fmla="*/ 935355 h 952500"/>
                    <a:gd name="connsiteX3" fmla="*/ 540068 w 876300"/>
                    <a:gd name="connsiteY3" fmla="*/ 644843 h 952500"/>
                    <a:gd name="connsiteX4" fmla="*/ 340043 w 876300"/>
                    <a:gd name="connsiteY4" fmla="*/ 644843 h 952500"/>
                    <a:gd name="connsiteX5" fmla="*/ 340043 w 876300"/>
                    <a:gd name="connsiteY5" fmla="*/ 935355 h 952500"/>
                    <a:gd name="connsiteX6" fmla="*/ 325755 w 876300"/>
                    <a:gd name="connsiteY6" fmla="*/ 949643 h 952500"/>
                    <a:gd name="connsiteX7" fmla="*/ 97155 w 876300"/>
                    <a:gd name="connsiteY7" fmla="*/ 949643 h 952500"/>
                    <a:gd name="connsiteX8" fmla="*/ 82868 w 876300"/>
                    <a:gd name="connsiteY8" fmla="*/ 935355 h 952500"/>
                    <a:gd name="connsiteX9" fmla="*/ 82868 w 876300"/>
                    <a:gd name="connsiteY9" fmla="*/ 426720 h 952500"/>
                    <a:gd name="connsiteX10" fmla="*/ 97155 w 876300"/>
                    <a:gd name="connsiteY10" fmla="*/ 412433 h 952500"/>
                    <a:gd name="connsiteX11" fmla="*/ 824865 w 876300"/>
                    <a:gd name="connsiteY11" fmla="*/ 412433 h 952500"/>
                    <a:gd name="connsiteX12" fmla="*/ 452438 w 876300"/>
                    <a:gd name="connsiteY12" fmla="*/ 40958 h 952500"/>
                    <a:gd name="connsiteX13" fmla="*/ 260033 w 876300"/>
                    <a:gd name="connsiteY13" fmla="*/ 234315 h 952500"/>
                    <a:gd name="connsiteX14" fmla="*/ 244793 w 876300"/>
                    <a:gd name="connsiteY14" fmla="*/ 237173 h 952500"/>
                    <a:gd name="connsiteX15" fmla="*/ 236220 w 876300"/>
                    <a:gd name="connsiteY15" fmla="*/ 223838 h 952500"/>
                    <a:gd name="connsiteX16" fmla="*/ 236220 w 876300"/>
                    <a:gd name="connsiteY16" fmla="*/ 111443 h 952500"/>
                    <a:gd name="connsiteX17" fmla="*/ 162878 w 876300"/>
                    <a:gd name="connsiteY17" fmla="*/ 111443 h 952500"/>
                    <a:gd name="connsiteX18" fmla="*/ 162878 w 876300"/>
                    <a:gd name="connsiteY18" fmla="*/ 300038 h 952500"/>
                    <a:gd name="connsiteX19" fmla="*/ 159068 w 876300"/>
                    <a:gd name="connsiteY19" fmla="*/ 310515 h 952500"/>
                    <a:gd name="connsiteX20" fmla="*/ 31432 w 876300"/>
                    <a:gd name="connsiteY20" fmla="*/ 437198 h 952500"/>
                    <a:gd name="connsiteX21" fmla="*/ 11430 w 876300"/>
                    <a:gd name="connsiteY21" fmla="*/ 437198 h 952500"/>
                    <a:gd name="connsiteX22" fmla="*/ 11430 w 876300"/>
                    <a:gd name="connsiteY22" fmla="*/ 417195 h 952500"/>
                    <a:gd name="connsiteX23" fmla="*/ 134303 w 876300"/>
                    <a:gd name="connsiteY23" fmla="*/ 294323 h 952500"/>
                    <a:gd name="connsiteX24" fmla="*/ 134303 w 876300"/>
                    <a:gd name="connsiteY24" fmla="*/ 97155 h 952500"/>
                    <a:gd name="connsiteX25" fmla="*/ 148590 w 876300"/>
                    <a:gd name="connsiteY25" fmla="*/ 82868 h 952500"/>
                    <a:gd name="connsiteX26" fmla="*/ 249555 w 876300"/>
                    <a:gd name="connsiteY26" fmla="*/ 82868 h 952500"/>
                    <a:gd name="connsiteX27" fmla="*/ 263843 w 876300"/>
                    <a:gd name="connsiteY27" fmla="*/ 97155 h 952500"/>
                    <a:gd name="connsiteX28" fmla="*/ 263843 w 876300"/>
                    <a:gd name="connsiteY28" fmla="*/ 189548 h 952500"/>
                    <a:gd name="connsiteX29" fmla="*/ 441960 w 876300"/>
                    <a:gd name="connsiteY29" fmla="*/ 11430 h 952500"/>
                    <a:gd name="connsiteX30" fmla="*/ 461963 w 876300"/>
                    <a:gd name="connsiteY30" fmla="*/ 11430 h 952500"/>
                    <a:gd name="connsiteX31" fmla="*/ 868680 w 876300"/>
                    <a:gd name="connsiteY31" fmla="*/ 417195 h 952500"/>
                    <a:gd name="connsiteX32" fmla="*/ 871538 w 876300"/>
                    <a:gd name="connsiteY32" fmla="*/ 432435 h 952500"/>
                    <a:gd name="connsiteX33" fmla="*/ 858203 w 876300"/>
                    <a:gd name="connsiteY33" fmla="*/ 441008 h 952500"/>
                    <a:gd name="connsiteX34" fmla="*/ 111443 w 876300"/>
                    <a:gd name="connsiteY34" fmla="*/ 441008 h 952500"/>
                    <a:gd name="connsiteX35" fmla="*/ 111443 w 876300"/>
                    <a:gd name="connsiteY35" fmla="*/ 920115 h 952500"/>
                    <a:gd name="connsiteX36" fmla="*/ 311468 w 876300"/>
                    <a:gd name="connsiteY36" fmla="*/ 920115 h 952500"/>
                    <a:gd name="connsiteX37" fmla="*/ 311468 w 876300"/>
                    <a:gd name="connsiteY37" fmla="*/ 630555 h 952500"/>
                    <a:gd name="connsiteX38" fmla="*/ 325755 w 876300"/>
                    <a:gd name="connsiteY38" fmla="*/ 616268 h 952500"/>
                    <a:gd name="connsiteX39" fmla="*/ 554355 w 876300"/>
                    <a:gd name="connsiteY39" fmla="*/ 616268 h 952500"/>
                    <a:gd name="connsiteX40" fmla="*/ 568643 w 876300"/>
                    <a:gd name="connsiteY40" fmla="*/ 630555 h 952500"/>
                    <a:gd name="connsiteX41" fmla="*/ 568643 w 876300"/>
                    <a:gd name="connsiteY41" fmla="*/ 921068 h 952500"/>
                    <a:gd name="connsiteX42" fmla="*/ 768668 w 876300"/>
                    <a:gd name="connsiteY42" fmla="*/ 921068 h 952500"/>
                    <a:gd name="connsiteX43" fmla="*/ 768668 w 876300"/>
                    <a:gd name="connsiteY43" fmla="*/ 478155 h 952500"/>
                    <a:gd name="connsiteX44" fmla="*/ 782955 w 876300"/>
                    <a:gd name="connsiteY44" fmla="*/ 463868 h 952500"/>
                    <a:gd name="connsiteX45" fmla="*/ 797243 w 876300"/>
                    <a:gd name="connsiteY45" fmla="*/ 478155 h 952500"/>
                    <a:gd name="connsiteX46" fmla="*/ 797243 w 876300"/>
                    <a:gd name="connsiteY46" fmla="*/ 935355 h 952500"/>
                    <a:gd name="connsiteX47" fmla="*/ 782955 w 876300"/>
                    <a:gd name="connsiteY47" fmla="*/ 949643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76300" h="952500">
                      <a:moveTo>
                        <a:pt x="782955" y="949643"/>
                      </a:moveTo>
                      <a:lnTo>
                        <a:pt x="554355" y="949643"/>
                      </a:lnTo>
                      <a:cubicBezTo>
                        <a:pt x="546735" y="949643"/>
                        <a:pt x="540068" y="942975"/>
                        <a:pt x="540068" y="935355"/>
                      </a:cubicBezTo>
                      <a:lnTo>
                        <a:pt x="540068" y="644843"/>
                      </a:lnTo>
                      <a:lnTo>
                        <a:pt x="340043" y="644843"/>
                      </a:lnTo>
                      <a:lnTo>
                        <a:pt x="340043" y="935355"/>
                      </a:lnTo>
                      <a:cubicBezTo>
                        <a:pt x="340043" y="942975"/>
                        <a:pt x="333375" y="949643"/>
                        <a:pt x="325755" y="949643"/>
                      </a:cubicBezTo>
                      <a:lnTo>
                        <a:pt x="97155" y="949643"/>
                      </a:lnTo>
                      <a:cubicBezTo>
                        <a:pt x="89535" y="949643"/>
                        <a:pt x="82868" y="942975"/>
                        <a:pt x="82868" y="935355"/>
                      </a:cubicBezTo>
                      <a:lnTo>
                        <a:pt x="82868" y="426720"/>
                      </a:lnTo>
                      <a:cubicBezTo>
                        <a:pt x="82868" y="419100"/>
                        <a:pt x="89535" y="412433"/>
                        <a:pt x="97155" y="412433"/>
                      </a:cubicBezTo>
                      <a:lnTo>
                        <a:pt x="824865" y="412433"/>
                      </a:lnTo>
                      <a:lnTo>
                        <a:pt x="452438" y="40958"/>
                      </a:lnTo>
                      <a:lnTo>
                        <a:pt x="260033" y="234315"/>
                      </a:lnTo>
                      <a:cubicBezTo>
                        <a:pt x="256223" y="238125"/>
                        <a:pt x="249555" y="240030"/>
                        <a:pt x="244793" y="237173"/>
                      </a:cubicBezTo>
                      <a:cubicBezTo>
                        <a:pt x="239078" y="235268"/>
                        <a:pt x="236220" y="229553"/>
                        <a:pt x="236220" y="223838"/>
                      </a:cubicBezTo>
                      <a:lnTo>
                        <a:pt x="236220" y="111443"/>
                      </a:lnTo>
                      <a:lnTo>
                        <a:pt x="162878" y="111443"/>
                      </a:lnTo>
                      <a:lnTo>
                        <a:pt x="162878" y="300038"/>
                      </a:lnTo>
                      <a:cubicBezTo>
                        <a:pt x="162878" y="303848"/>
                        <a:pt x="160973" y="307658"/>
                        <a:pt x="159068" y="310515"/>
                      </a:cubicBezTo>
                      <a:lnTo>
                        <a:pt x="31432" y="437198"/>
                      </a:lnTo>
                      <a:cubicBezTo>
                        <a:pt x="25718" y="442913"/>
                        <a:pt x="17145" y="442913"/>
                        <a:pt x="11430" y="437198"/>
                      </a:cubicBezTo>
                      <a:cubicBezTo>
                        <a:pt x="5715" y="431483"/>
                        <a:pt x="5715" y="422910"/>
                        <a:pt x="11430" y="417195"/>
                      </a:cubicBezTo>
                      <a:lnTo>
                        <a:pt x="134303" y="294323"/>
                      </a:lnTo>
                      <a:lnTo>
                        <a:pt x="134303" y="97155"/>
                      </a:lnTo>
                      <a:cubicBezTo>
                        <a:pt x="134303" y="89535"/>
                        <a:pt x="140970" y="82868"/>
                        <a:pt x="148590" y="82868"/>
                      </a:cubicBezTo>
                      <a:lnTo>
                        <a:pt x="249555" y="82868"/>
                      </a:lnTo>
                      <a:cubicBezTo>
                        <a:pt x="257175" y="82868"/>
                        <a:pt x="263843" y="89535"/>
                        <a:pt x="263843" y="97155"/>
                      </a:cubicBezTo>
                      <a:lnTo>
                        <a:pt x="263843" y="189548"/>
                      </a:lnTo>
                      <a:lnTo>
                        <a:pt x="441960" y="11430"/>
                      </a:lnTo>
                      <a:cubicBezTo>
                        <a:pt x="447675" y="5715"/>
                        <a:pt x="456248" y="5715"/>
                        <a:pt x="461963" y="11430"/>
                      </a:cubicBezTo>
                      <a:lnTo>
                        <a:pt x="868680" y="417195"/>
                      </a:lnTo>
                      <a:cubicBezTo>
                        <a:pt x="872490" y="421005"/>
                        <a:pt x="874395" y="427673"/>
                        <a:pt x="871538" y="432435"/>
                      </a:cubicBezTo>
                      <a:cubicBezTo>
                        <a:pt x="869633" y="438150"/>
                        <a:pt x="863918" y="441008"/>
                        <a:pt x="858203" y="441008"/>
                      </a:cubicBezTo>
                      <a:lnTo>
                        <a:pt x="111443" y="441008"/>
                      </a:lnTo>
                      <a:lnTo>
                        <a:pt x="111443" y="920115"/>
                      </a:lnTo>
                      <a:lnTo>
                        <a:pt x="311468" y="920115"/>
                      </a:lnTo>
                      <a:lnTo>
                        <a:pt x="311468" y="630555"/>
                      </a:lnTo>
                      <a:cubicBezTo>
                        <a:pt x="311468" y="622935"/>
                        <a:pt x="318135" y="616268"/>
                        <a:pt x="325755" y="616268"/>
                      </a:cubicBezTo>
                      <a:lnTo>
                        <a:pt x="554355" y="616268"/>
                      </a:lnTo>
                      <a:cubicBezTo>
                        <a:pt x="561975" y="616268"/>
                        <a:pt x="568643" y="622935"/>
                        <a:pt x="568643" y="630555"/>
                      </a:cubicBezTo>
                      <a:lnTo>
                        <a:pt x="568643" y="921068"/>
                      </a:lnTo>
                      <a:lnTo>
                        <a:pt x="768668" y="921068"/>
                      </a:lnTo>
                      <a:lnTo>
                        <a:pt x="768668" y="478155"/>
                      </a:lnTo>
                      <a:cubicBezTo>
                        <a:pt x="768668" y="470535"/>
                        <a:pt x="775335" y="463868"/>
                        <a:pt x="782955" y="463868"/>
                      </a:cubicBezTo>
                      <a:cubicBezTo>
                        <a:pt x="790575" y="463868"/>
                        <a:pt x="797243" y="470535"/>
                        <a:pt x="797243" y="478155"/>
                      </a:cubicBezTo>
                      <a:lnTo>
                        <a:pt x="797243" y="935355"/>
                      </a:lnTo>
                      <a:cubicBezTo>
                        <a:pt x="797243" y="942975"/>
                        <a:pt x="790575" y="949643"/>
                        <a:pt x="782955" y="949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7" dirty="0"/>
                </a:p>
              </p:txBody>
            </p:sp>
          </p:grpSp>
        </p:grpSp>
        <p:sp>
          <p:nvSpPr>
            <p:cNvPr id="34" name="Rectangle: Rounded Corners 22">
              <a:extLst>
                <a:ext uri="{FF2B5EF4-FFF2-40B4-BE49-F238E27FC236}">
                  <a16:creationId xmlns:a16="http://schemas.microsoft.com/office/drawing/2014/main" id="{31253315-0CE0-4100-AE83-A3FF53253696}"/>
                </a:ext>
              </a:extLst>
            </p:cNvPr>
            <p:cNvSpPr/>
            <p:nvPr/>
          </p:nvSpPr>
          <p:spPr>
            <a:xfrm>
              <a:off x="81941" y="108000"/>
              <a:ext cx="2433796" cy="468000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1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Visuals                  </a:t>
              </a:r>
              <a:r>
                <a:rPr lang="en-US" sz="2001" b="1" dirty="0">
                  <a:solidFill>
                    <a:schemeClr val="tx2"/>
                  </a:solidFill>
                  <a:latin typeface="Tw Cen MT Condensed" panose="020B0606020104020203" pitchFamily="34" charset="0"/>
                </a:rPr>
                <a:t>Tables</a:t>
              </a:r>
            </a:p>
          </p:txBody>
        </p:sp>
      </p:grp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360000" y="3079592"/>
            <a:ext cx="6120000" cy="180000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7465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0025B-F6A0-47F6-90B2-2CDDBA128A29}"/>
              </a:ext>
            </a:extLst>
          </p:cNvPr>
          <p:cNvGrpSpPr/>
          <p:nvPr/>
        </p:nvGrpSpPr>
        <p:grpSpPr>
          <a:xfrm>
            <a:off x="70418" y="792217"/>
            <a:ext cx="11971262" cy="5438821"/>
            <a:chOff x="70415" y="792213"/>
            <a:chExt cx="11971264" cy="5438821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726FC9C-420F-4DDC-94FA-435676DDC078}"/>
                </a:ext>
              </a:extLst>
            </p:cNvPr>
            <p:cNvSpPr/>
            <p:nvPr/>
          </p:nvSpPr>
          <p:spPr>
            <a:xfrm>
              <a:off x="70415" y="792857"/>
              <a:ext cx="2433796" cy="36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1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Report Filters</a:t>
              </a:r>
              <a:endParaRPr lang="fr-FR" sz="2001" b="1" dirty="0">
                <a:solidFill>
                  <a:schemeClr val="tx1"/>
                </a:solidFill>
                <a:latin typeface="Tw Cen MT Condensed" panose="020B0606020104020203" pitchFamily="34" charset="0"/>
              </a:endParaRPr>
            </a:p>
          </p:txBody>
        </p:sp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96983D78-A628-48A3-B40A-8E1EE723F7E6}"/>
                </a:ext>
              </a:extLst>
            </p:cNvPr>
            <p:cNvSpPr/>
            <p:nvPr/>
          </p:nvSpPr>
          <p:spPr>
            <a:xfrm>
              <a:off x="2865272" y="792392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: Rounded Corners 45">
              <a:extLst>
                <a:ext uri="{FF2B5EF4-FFF2-40B4-BE49-F238E27FC236}">
                  <a16:creationId xmlns:a16="http://schemas.microsoft.com/office/drawing/2014/main" id="{C3FD3F36-2489-4BAF-A4B6-5E8D308A3922}"/>
                </a:ext>
              </a:extLst>
            </p:cNvPr>
            <p:cNvSpPr/>
            <p:nvPr/>
          </p:nvSpPr>
          <p:spPr>
            <a:xfrm>
              <a:off x="5962476" y="79221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1AA0AC-D63A-4044-BA80-51299EF827E0}"/>
                </a:ext>
              </a:extLst>
            </p:cNvPr>
            <p:cNvSpPr/>
            <p:nvPr/>
          </p:nvSpPr>
          <p:spPr>
            <a:xfrm>
              <a:off x="2865272" y="112492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334745-37F9-4659-BCF1-3BFC1CCF14D6}"/>
                </a:ext>
              </a:extLst>
            </p:cNvPr>
            <p:cNvSpPr/>
            <p:nvPr/>
          </p:nvSpPr>
          <p:spPr>
            <a:xfrm>
              <a:off x="5962476" y="112348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057176" y="792280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054890" y="1123480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698BC978-1D48-413B-8CC0-F6F07C035F8C}"/>
                </a:ext>
              </a:extLst>
            </p:cNvPr>
            <p:cNvSpPr/>
            <p:nvPr/>
          </p:nvSpPr>
          <p:spPr>
            <a:xfrm>
              <a:off x="2865272" y="3594505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8D8DCDE2-033A-4A89-B5E2-9C8A967170F4}"/>
                </a:ext>
              </a:extLst>
            </p:cNvPr>
            <p:cNvSpPr/>
            <p:nvPr/>
          </p:nvSpPr>
          <p:spPr>
            <a:xfrm>
              <a:off x="5962476" y="3594326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0D8DCA-AF3C-4E4A-ABE7-F73748F88368}"/>
                </a:ext>
              </a:extLst>
            </p:cNvPr>
            <p:cNvSpPr/>
            <p:nvPr/>
          </p:nvSpPr>
          <p:spPr>
            <a:xfrm>
              <a:off x="2865272" y="392703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E0FE0B-F839-4132-8CAE-87D03EDA8AA8}"/>
                </a:ext>
              </a:extLst>
            </p:cNvPr>
            <p:cNvSpPr/>
            <p:nvPr/>
          </p:nvSpPr>
          <p:spPr>
            <a:xfrm>
              <a:off x="5962476" y="392559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5BC7F8A3-1E5D-483A-B930-2149399CF6E3}"/>
                </a:ext>
              </a:extLst>
            </p:cNvPr>
            <p:cNvSpPr/>
            <p:nvPr/>
          </p:nvSpPr>
          <p:spPr>
            <a:xfrm>
              <a:off x="9057176" y="359439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0461204-11C9-4AEA-B5A2-5D4D811F5B5F}"/>
                </a:ext>
              </a:extLst>
            </p:cNvPr>
            <p:cNvSpPr/>
            <p:nvPr/>
          </p:nvSpPr>
          <p:spPr>
            <a:xfrm>
              <a:off x="9054890" y="3925593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2" name="Rectangle: Rounded Corners 22">
            <a:extLst>
              <a:ext uri="{FF2B5EF4-FFF2-40B4-BE49-F238E27FC236}">
                <a16:creationId xmlns:a16="http://schemas.microsoft.com/office/drawing/2014/main" id="{10E54653-ADD6-4904-9497-860DA296474E}"/>
              </a:ext>
            </a:extLst>
          </p:cNvPr>
          <p:cNvSpPr/>
          <p:nvPr/>
        </p:nvSpPr>
        <p:spPr>
          <a:xfrm>
            <a:off x="70413" y="6363160"/>
            <a:ext cx="12024001" cy="43200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</p:spTree>
    <p:extLst>
      <p:ext uri="{BB962C8B-B14F-4D97-AF65-F5344CB8AC3E}">
        <p14:creationId xmlns:p14="http://schemas.microsoft.com/office/powerpoint/2010/main" val="2572153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CD49F0D-9EEA-45EB-8EDE-279A8605D6FD}"/>
              </a:ext>
            </a:extLst>
          </p:cNvPr>
          <p:cNvGrpSpPr/>
          <p:nvPr/>
        </p:nvGrpSpPr>
        <p:grpSpPr>
          <a:xfrm>
            <a:off x="81943" y="122286"/>
            <a:ext cx="11989655" cy="467998"/>
            <a:chOff x="81941" y="108000"/>
            <a:chExt cx="11989657" cy="46800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54914375-41A9-4367-9C9A-C890FE32ABEA}"/>
                </a:ext>
              </a:extLst>
            </p:cNvPr>
            <p:cNvGrpSpPr/>
            <p:nvPr/>
          </p:nvGrpSpPr>
          <p:grpSpPr>
            <a:xfrm>
              <a:off x="2899300" y="108000"/>
              <a:ext cx="9172298" cy="468000"/>
              <a:chOff x="2899300" y="108000"/>
              <a:chExt cx="9172298" cy="468000"/>
            </a:xfrm>
          </p:grpSpPr>
          <p:sp>
            <p:nvSpPr>
              <p:cNvPr id="15" name="Rectangle: Rounded Corners 22">
                <a:extLst>
                  <a:ext uri="{FF2B5EF4-FFF2-40B4-BE49-F238E27FC236}">
                    <a16:creationId xmlns:a16="http://schemas.microsoft.com/office/drawing/2014/main" id="{AF83DD41-AB12-7F46-A945-E5B472348261}"/>
                  </a:ext>
                </a:extLst>
              </p:cNvPr>
              <p:cNvSpPr/>
              <p:nvPr/>
            </p:nvSpPr>
            <p:spPr>
              <a:xfrm>
                <a:off x="2899300" y="108000"/>
                <a:ext cx="9172298" cy="468000"/>
              </a:xfrm>
              <a:prstGeom prst="roundRect">
                <a:avLst>
                  <a:gd name="adj" fmla="val 5838"/>
                </a:avLst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29" dirty="0"/>
              </a:p>
            </p:txBody>
          </p: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D134BC8F-C950-4725-AA8B-D8F09268B73E}"/>
                  </a:ext>
                </a:extLst>
              </p:cNvPr>
              <p:cNvGrpSpPr/>
              <p:nvPr/>
            </p:nvGrpSpPr>
            <p:grpSpPr>
              <a:xfrm>
                <a:off x="2986997" y="209605"/>
                <a:ext cx="312799" cy="267673"/>
                <a:chOff x="3015573" y="252472"/>
                <a:chExt cx="312799" cy="267673"/>
              </a:xfrm>
            </p:grpSpPr>
            <p:sp>
              <p:nvSpPr>
                <p:cNvPr id="55" name="Circle: Hollow 96">
                  <a:extLst>
                    <a:ext uri="{FF2B5EF4-FFF2-40B4-BE49-F238E27FC236}">
                      <a16:creationId xmlns:a16="http://schemas.microsoft.com/office/drawing/2014/main" id="{2C32A963-0A9E-4A31-88C7-C9A90E670641}"/>
                    </a:ext>
                  </a:extLst>
                </p:cNvPr>
                <p:cNvSpPr/>
                <p:nvPr/>
              </p:nvSpPr>
              <p:spPr>
                <a:xfrm>
                  <a:off x="3015573" y="252472"/>
                  <a:ext cx="312799" cy="267673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77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Freeform: Shape 98">
                  <a:extLst>
                    <a:ext uri="{FF2B5EF4-FFF2-40B4-BE49-F238E27FC236}">
                      <a16:creationId xmlns:a16="http://schemas.microsoft.com/office/drawing/2014/main" id="{4E1446DC-2A86-4931-8103-3F1A18E68A72}"/>
                    </a:ext>
                  </a:extLst>
                </p:cNvPr>
                <p:cNvSpPr/>
                <p:nvPr/>
              </p:nvSpPr>
              <p:spPr>
                <a:xfrm>
                  <a:off x="3085775" y="309491"/>
                  <a:ext cx="1786" cy="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/>
                  </a:pathLst>
                </a:custGeom>
                <a:solidFill>
                  <a:schemeClr val="tx1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7" dirty="0"/>
                </a:p>
              </p:txBody>
            </p:sp>
            <p:sp>
              <p:nvSpPr>
                <p:cNvPr id="57" name="Freeform: Shape 99">
                  <a:extLst>
                    <a:ext uri="{FF2B5EF4-FFF2-40B4-BE49-F238E27FC236}">
                      <a16:creationId xmlns:a16="http://schemas.microsoft.com/office/drawing/2014/main" id="{B200F6A2-5AD1-4529-ABD1-E4A55EAF60A9}"/>
                    </a:ext>
                  </a:extLst>
                </p:cNvPr>
                <p:cNvSpPr/>
                <p:nvPr/>
              </p:nvSpPr>
              <p:spPr>
                <a:xfrm>
                  <a:off x="3090770" y="306962"/>
                  <a:ext cx="164271" cy="152795"/>
                </a:xfrm>
                <a:custGeom>
                  <a:avLst/>
                  <a:gdLst>
                    <a:gd name="connsiteX0" fmla="*/ 782955 w 876300"/>
                    <a:gd name="connsiteY0" fmla="*/ 949643 h 952500"/>
                    <a:gd name="connsiteX1" fmla="*/ 554355 w 876300"/>
                    <a:gd name="connsiteY1" fmla="*/ 949643 h 952500"/>
                    <a:gd name="connsiteX2" fmla="*/ 540068 w 876300"/>
                    <a:gd name="connsiteY2" fmla="*/ 935355 h 952500"/>
                    <a:gd name="connsiteX3" fmla="*/ 540068 w 876300"/>
                    <a:gd name="connsiteY3" fmla="*/ 644843 h 952500"/>
                    <a:gd name="connsiteX4" fmla="*/ 340043 w 876300"/>
                    <a:gd name="connsiteY4" fmla="*/ 644843 h 952500"/>
                    <a:gd name="connsiteX5" fmla="*/ 340043 w 876300"/>
                    <a:gd name="connsiteY5" fmla="*/ 935355 h 952500"/>
                    <a:gd name="connsiteX6" fmla="*/ 325755 w 876300"/>
                    <a:gd name="connsiteY6" fmla="*/ 949643 h 952500"/>
                    <a:gd name="connsiteX7" fmla="*/ 97155 w 876300"/>
                    <a:gd name="connsiteY7" fmla="*/ 949643 h 952500"/>
                    <a:gd name="connsiteX8" fmla="*/ 82868 w 876300"/>
                    <a:gd name="connsiteY8" fmla="*/ 935355 h 952500"/>
                    <a:gd name="connsiteX9" fmla="*/ 82868 w 876300"/>
                    <a:gd name="connsiteY9" fmla="*/ 426720 h 952500"/>
                    <a:gd name="connsiteX10" fmla="*/ 97155 w 876300"/>
                    <a:gd name="connsiteY10" fmla="*/ 412433 h 952500"/>
                    <a:gd name="connsiteX11" fmla="*/ 824865 w 876300"/>
                    <a:gd name="connsiteY11" fmla="*/ 412433 h 952500"/>
                    <a:gd name="connsiteX12" fmla="*/ 452438 w 876300"/>
                    <a:gd name="connsiteY12" fmla="*/ 40958 h 952500"/>
                    <a:gd name="connsiteX13" fmla="*/ 260033 w 876300"/>
                    <a:gd name="connsiteY13" fmla="*/ 234315 h 952500"/>
                    <a:gd name="connsiteX14" fmla="*/ 244793 w 876300"/>
                    <a:gd name="connsiteY14" fmla="*/ 237173 h 952500"/>
                    <a:gd name="connsiteX15" fmla="*/ 236220 w 876300"/>
                    <a:gd name="connsiteY15" fmla="*/ 223838 h 952500"/>
                    <a:gd name="connsiteX16" fmla="*/ 236220 w 876300"/>
                    <a:gd name="connsiteY16" fmla="*/ 111443 h 952500"/>
                    <a:gd name="connsiteX17" fmla="*/ 162878 w 876300"/>
                    <a:gd name="connsiteY17" fmla="*/ 111443 h 952500"/>
                    <a:gd name="connsiteX18" fmla="*/ 162878 w 876300"/>
                    <a:gd name="connsiteY18" fmla="*/ 300038 h 952500"/>
                    <a:gd name="connsiteX19" fmla="*/ 159068 w 876300"/>
                    <a:gd name="connsiteY19" fmla="*/ 310515 h 952500"/>
                    <a:gd name="connsiteX20" fmla="*/ 31432 w 876300"/>
                    <a:gd name="connsiteY20" fmla="*/ 437198 h 952500"/>
                    <a:gd name="connsiteX21" fmla="*/ 11430 w 876300"/>
                    <a:gd name="connsiteY21" fmla="*/ 437198 h 952500"/>
                    <a:gd name="connsiteX22" fmla="*/ 11430 w 876300"/>
                    <a:gd name="connsiteY22" fmla="*/ 417195 h 952500"/>
                    <a:gd name="connsiteX23" fmla="*/ 134303 w 876300"/>
                    <a:gd name="connsiteY23" fmla="*/ 294323 h 952500"/>
                    <a:gd name="connsiteX24" fmla="*/ 134303 w 876300"/>
                    <a:gd name="connsiteY24" fmla="*/ 97155 h 952500"/>
                    <a:gd name="connsiteX25" fmla="*/ 148590 w 876300"/>
                    <a:gd name="connsiteY25" fmla="*/ 82868 h 952500"/>
                    <a:gd name="connsiteX26" fmla="*/ 249555 w 876300"/>
                    <a:gd name="connsiteY26" fmla="*/ 82868 h 952500"/>
                    <a:gd name="connsiteX27" fmla="*/ 263843 w 876300"/>
                    <a:gd name="connsiteY27" fmla="*/ 97155 h 952500"/>
                    <a:gd name="connsiteX28" fmla="*/ 263843 w 876300"/>
                    <a:gd name="connsiteY28" fmla="*/ 189548 h 952500"/>
                    <a:gd name="connsiteX29" fmla="*/ 441960 w 876300"/>
                    <a:gd name="connsiteY29" fmla="*/ 11430 h 952500"/>
                    <a:gd name="connsiteX30" fmla="*/ 461963 w 876300"/>
                    <a:gd name="connsiteY30" fmla="*/ 11430 h 952500"/>
                    <a:gd name="connsiteX31" fmla="*/ 868680 w 876300"/>
                    <a:gd name="connsiteY31" fmla="*/ 417195 h 952500"/>
                    <a:gd name="connsiteX32" fmla="*/ 871538 w 876300"/>
                    <a:gd name="connsiteY32" fmla="*/ 432435 h 952500"/>
                    <a:gd name="connsiteX33" fmla="*/ 858203 w 876300"/>
                    <a:gd name="connsiteY33" fmla="*/ 441008 h 952500"/>
                    <a:gd name="connsiteX34" fmla="*/ 111443 w 876300"/>
                    <a:gd name="connsiteY34" fmla="*/ 441008 h 952500"/>
                    <a:gd name="connsiteX35" fmla="*/ 111443 w 876300"/>
                    <a:gd name="connsiteY35" fmla="*/ 920115 h 952500"/>
                    <a:gd name="connsiteX36" fmla="*/ 311468 w 876300"/>
                    <a:gd name="connsiteY36" fmla="*/ 920115 h 952500"/>
                    <a:gd name="connsiteX37" fmla="*/ 311468 w 876300"/>
                    <a:gd name="connsiteY37" fmla="*/ 630555 h 952500"/>
                    <a:gd name="connsiteX38" fmla="*/ 325755 w 876300"/>
                    <a:gd name="connsiteY38" fmla="*/ 616268 h 952500"/>
                    <a:gd name="connsiteX39" fmla="*/ 554355 w 876300"/>
                    <a:gd name="connsiteY39" fmla="*/ 616268 h 952500"/>
                    <a:gd name="connsiteX40" fmla="*/ 568643 w 876300"/>
                    <a:gd name="connsiteY40" fmla="*/ 630555 h 952500"/>
                    <a:gd name="connsiteX41" fmla="*/ 568643 w 876300"/>
                    <a:gd name="connsiteY41" fmla="*/ 921068 h 952500"/>
                    <a:gd name="connsiteX42" fmla="*/ 768668 w 876300"/>
                    <a:gd name="connsiteY42" fmla="*/ 921068 h 952500"/>
                    <a:gd name="connsiteX43" fmla="*/ 768668 w 876300"/>
                    <a:gd name="connsiteY43" fmla="*/ 478155 h 952500"/>
                    <a:gd name="connsiteX44" fmla="*/ 782955 w 876300"/>
                    <a:gd name="connsiteY44" fmla="*/ 463868 h 952500"/>
                    <a:gd name="connsiteX45" fmla="*/ 797243 w 876300"/>
                    <a:gd name="connsiteY45" fmla="*/ 478155 h 952500"/>
                    <a:gd name="connsiteX46" fmla="*/ 797243 w 876300"/>
                    <a:gd name="connsiteY46" fmla="*/ 935355 h 952500"/>
                    <a:gd name="connsiteX47" fmla="*/ 782955 w 876300"/>
                    <a:gd name="connsiteY47" fmla="*/ 949643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76300" h="952500">
                      <a:moveTo>
                        <a:pt x="782955" y="949643"/>
                      </a:moveTo>
                      <a:lnTo>
                        <a:pt x="554355" y="949643"/>
                      </a:lnTo>
                      <a:cubicBezTo>
                        <a:pt x="546735" y="949643"/>
                        <a:pt x="540068" y="942975"/>
                        <a:pt x="540068" y="935355"/>
                      </a:cubicBezTo>
                      <a:lnTo>
                        <a:pt x="540068" y="644843"/>
                      </a:lnTo>
                      <a:lnTo>
                        <a:pt x="340043" y="644843"/>
                      </a:lnTo>
                      <a:lnTo>
                        <a:pt x="340043" y="935355"/>
                      </a:lnTo>
                      <a:cubicBezTo>
                        <a:pt x="340043" y="942975"/>
                        <a:pt x="333375" y="949643"/>
                        <a:pt x="325755" y="949643"/>
                      </a:cubicBezTo>
                      <a:lnTo>
                        <a:pt x="97155" y="949643"/>
                      </a:lnTo>
                      <a:cubicBezTo>
                        <a:pt x="89535" y="949643"/>
                        <a:pt x="82868" y="942975"/>
                        <a:pt x="82868" y="935355"/>
                      </a:cubicBezTo>
                      <a:lnTo>
                        <a:pt x="82868" y="426720"/>
                      </a:lnTo>
                      <a:cubicBezTo>
                        <a:pt x="82868" y="419100"/>
                        <a:pt x="89535" y="412433"/>
                        <a:pt x="97155" y="412433"/>
                      </a:cubicBezTo>
                      <a:lnTo>
                        <a:pt x="824865" y="412433"/>
                      </a:lnTo>
                      <a:lnTo>
                        <a:pt x="452438" y="40958"/>
                      </a:lnTo>
                      <a:lnTo>
                        <a:pt x="260033" y="234315"/>
                      </a:lnTo>
                      <a:cubicBezTo>
                        <a:pt x="256223" y="238125"/>
                        <a:pt x="249555" y="240030"/>
                        <a:pt x="244793" y="237173"/>
                      </a:cubicBezTo>
                      <a:cubicBezTo>
                        <a:pt x="239078" y="235268"/>
                        <a:pt x="236220" y="229553"/>
                        <a:pt x="236220" y="223838"/>
                      </a:cubicBezTo>
                      <a:lnTo>
                        <a:pt x="236220" y="111443"/>
                      </a:lnTo>
                      <a:lnTo>
                        <a:pt x="162878" y="111443"/>
                      </a:lnTo>
                      <a:lnTo>
                        <a:pt x="162878" y="300038"/>
                      </a:lnTo>
                      <a:cubicBezTo>
                        <a:pt x="162878" y="303848"/>
                        <a:pt x="160973" y="307658"/>
                        <a:pt x="159068" y="310515"/>
                      </a:cubicBezTo>
                      <a:lnTo>
                        <a:pt x="31432" y="437198"/>
                      </a:lnTo>
                      <a:cubicBezTo>
                        <a:pt x="25718" y="442913"/>
                        <a:pt x="17145" y="442913"/>
                        <a:pt x="11430" y="437198"/>
                      </a:cubicBezTo>
                      <a:cubicBezTo>
                        <a:pt x="5715" y="431483"/>
                        <a:pt x="5715" y="422910"/>
                        <a:pt x="11430" y="417195"/>
                      </a:cubicBezTo>
                      <a:lnTo>
                        <a:pt x="134303" y="294323"/>
                      </a:lnTo>
                      <a:lnTo>
                        <a:pt x="134303" y="97155"/>
                      </a:lnTo>
                      <a:cubicBezTo>
                        <a:pt x="134303" y="89535"/>
                        <a:pt x="140970" y="82868"/>
                        <a:pt x="148590" y="82868"/>
                      </a:cubicBezTo>
                      <a:lnTo>
                        <a:pt x="249555" y="82868"/>
                      </a:lnTo>
                      <a:cubicBezTo>
                        <a:pt x="257175" y="82868"/>
                        <a:pt x="263843" y="89535"/>
                        <a:pt x="263843" y="97155"/>
                      </a:cubicBezTo>
                      <a:lnTo>
                        <a:pt x="263843" y="189548"/>
                      </a:lnTo>
                      <a:lnTo>
                        <a:pt x="441960" y="11430"/>
                      </a:lnTo>
                      <a:cubicBezTo>
                        <a:pt x="447675" y="5715"/>
                        <a:pt x="456248" y="5715"/>
                        <a:pt x="461963" y="11430"/>
                      </a:cubicBezTo>
                      <a:lnTo>
                        <a:pt x="868680" y="417195"/>
                      </a:lnTo>
                      <a:cubicBezTo>
                        <a:pt x="872490" y="421005"/>
                        <a:pt x="874395" y="427673"/>
                        <a:pt x="871538" y="432435"/>
                      </a:cubicBezTo>
                      <a:cubicBezTo>
                        <a:pt x="869633" y="438150"/>
                        <a:pt x="863918" y="441008"/>
                        <a:pt x="858203" y="441008"/>
                      </a:cubicBezTo>
                      <a:lnTo>
                        <a:pt x="111443" y="441008"/>
                      </a:lnTo>
                      <a:lnTo>
                        <a:pt x="111443" y="920115"/>
                      </a:lnTo>
                      <a:lnTo>
                        <a:pt x="311468" y="920115"/>
                      </a:lnTo>
                      <a:lnTo>
                        <a:pt x="311468" y="630555"/>
                      </a:lnTo>
                      <a:cubicBezTo>
                        <a:pt x="311468" y="622935"/>
                        <a:pt x="318135" y="616268"/>
                        <a:pt x="325755" y="616268"/>
                      </a:cubicBezTo>
                      <a:lnTo>
                        <a:pt x="554355" y="616268"/>
                      </a:lnTo>
                      <a:cubicBezTo>
                        <a:pt x="561975" y="616268"/>
                        <a:pt x="568643" y="622935"/>
                        <a:pt x="568643" y="630555"/>
                      </a:cubicBezTo>
                      <a:lnTo>
                        <a:pt x="568643" y="921068"/>
                      </a:lnTo>
                      <a:lnTo>
                        <a:pt x="768668" y="921068"/>
                      </a:lnTo>
                      <a:lnTo>
                        <a:pt x="768668" y="478155"/>
                      </a:lnTo>
                      <a:cubicBezTo>
                        <a:pt x="768668" y="470535"/>
                        <a:pt x="775335" y="463868"/>
                        <a:pt x="782955" y="463868"/>
                      </a:cubicBezTo>
                      <a:cubicBezTo>
                        <a:pt x="790575" y="463868"/>
                        <a:pt x="797243" y="470535"/>
                        <a:pt x="797243" y="478155"/>
                      </a:cubicBezTo>
                      <a:lnTo>
                        <a:pt x="797243" y="935355"/>
                      </a:lnTo>
                      <a:cubicBezTo>
                        <a:pt x="797243" y="942975"/>
                        <a:pt x="790575" y="949643"/>
                        <a:pt x="782955" y="949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7" dirty="0"/>
                </a:p>
              </p:txBody>
            </p:sp>
          </p:grpSp>
        </p:grpSp>
        <p:sp>
          <p:nvSpPr>
            <p:cNvPr id="34" name="Rectangle: Rounded Corners 22">
              <a:extLst>
                <a:ext uri="{FF2B5EF4-FFF2-40B4-BE49-F238E27FC236}">
                  <a16:creationId xmlns:a16="http://schemas.microsoft.com/office/drawing/2014/main" id="{31253315-0CE0-4100-AE83-A3FF53253696}"/>
                </a:ext>
              </a:extLst>
            </p:cNvPr>
            <p:cNvSpPr/>
            <p:nvPr/>
          </p:nvSpPr>
          <p:spPr>
            <a:xfrm>
              <a:off x="81941" y="108000"/>
              <a:ext cx="2433796" cy="468000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1" b="1" dirty="0">
                  <a:solidFill>
                    <a:schemeClr val="tx2"/>
                  </a:solidFill>
                  <a:latin typeface="Tw Cen MT Condensed" panose="020B0606020104020203" pitchFamily="34" charset="0"/>
                </a:rPr>
                <a:t>Visuals   </a:t>
              </a:r>
              <a:r>
                <a:rPr lang="en-US" sz="2001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               Tables</a:t>
              </a:r>
            </a:p>
          </p:txBody>
        </p:sp>
      </p:grp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360000" y="3079592"/>
            <a:ext cx="6120000" cy="180000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7465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734B8EC-4D97-4AC2-96F2-98E67BDDA899}"/>
              </a:ext>
            </a:extLst>
          </p:cNvPr>
          <p:cNvGrpSpPr/>
          <p:nvPr/>
        </p:nvGrpSpPr>
        <p:grpSpPr>
          <a:xfrm>
            <a:off x="70418" y="792217"/>
            <a:ext cx="11971262" cy="5438821"/>
            <a:chOff x="70415" y="792213"/>
            <a:chExt cx="11971264" cy="5438821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726FC9C-420F-4DDC-94FA-435676DDC078}"/>
                </a:ext>
              </a:extLst>
            </p:cNvPr>
            <p:cNvSpPr/>
            <p:nvPr/>
          </p:nvSpPr>
          <p:spPr>
            <a:xfrm>
              <a:off x="70415" y="792857"/>
              <a:ext cx="2433796" cy="36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1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Report Filters</a:t>
              </a:r>
              <a:endParaRPr lang="fr-FR" sz="2001" b="1" dirty="0">
                <a:solidFill>
                  <a:schemeClr val="tx1"/>
                </a:solidFill>
                <a:latin typeface="Tw Cen MT Condensed" panose="020B0606020104020203" pitchFamily="34" charset="0"/>
              </a:endParaRPr>
            </a:p>
          </p:txBody>
        </p:sp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96983D78-A628-48A3-B40A-8E1EE723F7E6}"/>
                </a:ext>
              </a:extLst>
            </p:cNvPr>
            <p:cNvSpPr/>
            <p:nvPr/>
          </p:nvSpPr>
          <p:spPr>
            <a:xfrm>
              <a:off x="2865272" y="792392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: Rounded Corners 45">
              <a:extLst>
                <a:ext uri="{FF2B5EF4-FFF2-40B4-BE49-F238E27FC236}">
                  <a16:creationId xmlns:a16="http://schemas.microsoft.com/office/drawing/2014/main" id="{C3FD3F36-2489-4BAF-A4B6-5E8D308A3922}"/>
                </a:ext>
              </a:extLst>
            </p:cNvPr>
            <p:cNvSpPr/>
            <p:nvPr/>
          </p:nvSpPr>
          <p:spPr>
            <a:xfrm>
              <a:off x="5962476" y="79221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1AA0AC-D63A-4044-BA80-51299EF827E0}"/>
                </a:ext>
              </a:extLst>
            </p:cNvPr>
            <p:cNvSpPr/>
            <p:nvPr/>
          </p:nvSpPr>
          <p:spPr>
            <a:xfrm>
              <a:off x="2865272" y="112492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334745-37F9-4659-BCF1-3BFC1CCF14D6}"/>
                </a:ext>
              </a:extLst>
            </p:cNvPr>
            <p:cNvSpPr/>
            <p:nvPr/>
          </p:nvSpPr>
          <p:spPr>
            <a:xfrm>
              <a:off x="5962476" y="112348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057176" y="792280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054890" y="1123480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698BC978-1D48-413B-8CC0-F6F07C035F8C}"/>
                </a:ext>
              </a:extLst>
            </p:cNvPr>
            <p:cNvSpPr/>
            <p:nvPr/>
          </p:nvSpPr>
          <p:spPr>
            <a:xfrm>
              <a:off x="2865272" y="3594505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8D8DCDE2-033A-4A89-B5E2-9C8A967170F4}"/>
                </a:ext>
              </a:extLst>
            </p:cNvPr>
            <p:cNvSpPr/>
            <p:nvPr/>
          </p:nvSpPr>
          <p:spPr>
            <a:xfrm>
              <a:off x="5962476" y="3594326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0D8DCA-AF3C-4E4A-ABE7-F73748F88368}"/>
                </a:ext>
              </a:extLst>
            </p:cNvPr>
            <p:cNvSpPr/>
            <p:nvPr/>
          </p:nvSpPr>
          <p:spPr>
            <a:xfrm>
              <a:off x="2865272" y="392703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E0FE0B-F839-4132-8CAE-87D03EDA8AA8}"/>
                </a:ext>
              </a:extLst>
            </p:cNvPr>
            <p:cNvSpPr/>
            <p:nvPr/>
          </p:nvSpPr>
          <p:spPr>
            <a:xfrm>
              <a:off x="5962476" y="392559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5BC7F8A3-1E5D-483A-B930-2149399CF6E3}"/>
                </a:ext>
              </a:extLst>
            </p:cNvPr>
            <p:cNvSpPr/>
            <p:nvPr/>
          </p:nvSpPr>
          <p:spPr>
            <a:xfrm>
              <a:off x="9057176" y="359439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0461204-11C9-4AEA-B5A2-5D4D811F5B5F}"/>
                </a:ext>
              </a:extLst>
            </p:cNvPr>
            <p:cNvSpPr/>
            <p:nvPr/>
          </p:nvSpPr>
          <p:spPr>
            <a:xfrm>
              <a:off x="9054890" y="3925593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2" name="Rectangle: Rounded Corners 22">
            <a:extLst>
              <a:ext uri="{FF2B5EF4-FFF2-40B4-BE49-F238E27FC236}">
                <a16:creationId xmlns:a16="http://schemas.microsoft.com/office/drawing/2014/main" id="{10E54653-ADD6-4904-9497-860DA296474E}"/>
              </a:ext>
            </a:extLst>
          </p:cNvPr>
          <p:cNvSpPr/>
          <p:nvPr/>
        </p:nvSpPr>
        <p:spPr>
          <a:xfrm>
            <a:off x="70413" y="6363160"/>
            <a:ext cx="12024001" cy="43200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</p:spTree>
    <p:extLst>
      <p:ext uri="{BB962C8B-B14F-4D97-AF65-F5344CB8AC3E}">
        <p14:creationId xmlns:p14="http://schemas.microsoft.com/office/powerpoint/2010/main" val="399461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21">
            <a:extLst>
              <a:ext uri="{FF2B5EF4-FFF2-40B4-BE49-F238E27FC236}">
                <a16:creationId xmlns:a16="http://schemas.microsoft.com/office/drawing/2014/main" id="{65157514-C668-463C-9A19-4D263461C2D4}"/>
              </a:ext>
            </a:extLst>
          </p:cNvPr>
          <p:cNvSpPr/>
          <p:nvPr/>
        </p:nvSpPr>
        <p:spPr>
          <a:xfrm flipH="1">
            <a:off x="2651462" y="246233"/>
            <a:ext cx="6889087" cy="6365545"/>
          </a:xfrm>
          <a:custGeom>
            <a:avLst/>
            <a:gdLst>
              <a:gd name="connsiteX0" fmla="*/ 2184838 w 2183305"/>
              <a:gd name="connsiteY0" fmla="*/ 1092204 h 2183305"/>
              <a:gd name="connsiteX1" fmla="*/ 1270160 w 2183305"/>
              <a:gd name="connsiteY1" fmla="*/ 2170122 h 2183305"/>
              <a:gd name="connsiteX2" fmla="*/ 1092449 w 2183305"/>
              <a:gd name="connsiteY2" fmla="*/ 2184593 h 2183305"/>
              <a:gd name="connsiteX3" fmla="*/ 0 w 2183305"/>
              <a:gd name="connsiteY3" fmla="*/ 1092204 h 2183305"/>
              <a:gd name="connsiteX4" fmla="*/ 1092449 w 2183305"/>
              <a:gd name="connsiteY4" fmla="*/ 0 h 2183305"/>
              <a:gd name="connsiteX5" fmla="*/ 1270160 w 2183305"/>
              <a:gd name="connsiteY5" fmla="*/ 14478 h 2183305"/>
              <a:gd name="connsiteX6" fmla="*/ 2184838 w 2183305"/>
              <a:gd name="connsiteY6" fmla="*/ 1092204 h 21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3305" h="2183305">
                <a:moveTo>
                  <a:pt x="2184838" y="1092204"/>
                </a:moveTo>
                <a:cubicBezTo>
                  <a:pt x="2184838" y="1635199"/>
                  <a:pt x="1788809" y="2085329"/>
                  <a:pt x="1270160" y="2170122"/>
                </a:cubicBezTo>
                <a:cubicBezTo>
                  <a:pt x="1212239" y="2179782"/>
                  <a:pt x="1152845" y="2184593"/>
                  <a:pt x="1092449" y="2184593"/>
                </a:cubicBezTo>
                <a:cubicBezTo>
                  <a:pt x="489200" y="2184593"/>
                  <a:pt x="0" y="1695647"/>
                  <a:pt x="0" y="1092204"/>
                </a:cubicBezTo>
                <a:cubicBezTo>
                  <a:pt x="0" y="488953"/>
                  <a:pt x="489200" y="0"/>
                  <a:pt x="1092449" y="0"/>
                </a:cubicBezTo>
                <a:cubicBezTo>
                  <a:pt x="1152845" y="0"/>
                  <a:pt x="1212239" y="4859"/>
                  <a:pt x="1270160" y="14478"/>
                </a:cubicBezTo>
                <a:cubicBezTo>
                  <a:pt x="1788809" y="99268"/>
                  <a:pt x="2184838" y="549396"/>
                  <a:pt x="2184838" y="1092204"/>
                </a:cubicBezTo>
                <a:close/>
              </a:path>
            </a:pathLst>
          </a:cu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38100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995" dirty="0">
                <a:solidFill>
                  <a:schemeClr val="tx1"/>
                </a:solidFill>
                <a:latin typeface="Perpetua Titling MT" panose="02020502060505020804" pitchFamily="18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83370505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1">
            <a:extLst>
              <a:ext uri="{FF2B5EF4-FFF2-40B4-BE49-F238E27FC236}">
                <a16:creationId xmlns:a16="http://schemas.microsoft.com/office/drawing/2014/main" id="{CF1B088E-A627-48D2-8C96-A5D864E62436}"/>
              </a:ext>
            </a:extLst>
          </p:cNvPr>
          <p:cNvSpPr/>
          <p:nvPr/>
        </p:nvSpPr>
        <p:spPr>
          <a:xfrm flipH="1">
            <a:off x="2834170" y="361639"/>
            <a:ext cx="5664146" cy="6043451"/>
          </a:xfrm>
          <a:custGeom>
            <a:avLst/>
            <a:gdLst>
              <a:gd name="connsiteX0" fmla="*/ 2184838 w 2183305"/>
              <a:gd name="connsiteY0" fmla="*/ 1092204 h 2183305"/>
              <a:gd name="connsiteX1" fmla="*/ 1270160 w 2183305"/>
              <a:gd name="connsiteY1" fmla="*/ 2170122 h 2183305"/>
              <a:gd name="connsiteX2" fmla="*/ 1092449 w 2183305"/>
              <a:gd name="connsiteY2" fmla="*/ 2184593 h 2183305"/>
              <a:gd name="connsiteX3" fmla="*/ 0 w 2183305"/>
              <a:gd name="connsiteY3" fmla="*/ 1092204 h 2183305"/>
              <a:gd name="connsiteX4" fmla="*/ 1092449 w 2183305"/>
              <a:gd name="connsiteY4" fmla="*/ 0 h 2183305"/>
              <a:gd name="connsiteX5" fmla="*/ 1270160 w 2183305"/>
              <a:gd name="connsiteY5" fmla="*/ 14478 h 2183305"/>
              <a:gd name="connsiteX6" fmla="*/ 2184838 w 2183305"/>
              <a:gd name="connsiteY6" fmla="*/ 1092204 h 21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3305" h="2183305">
                <a:moveTo>
                  <a:pt x="2184838" y="1092204"/>
                </a:moveTo>
                <a:cubicBezTo>
                  <a:pt x="2184838" y="1635199"/>
                  <a:pt x="1788809" y="2085329"/>
                  <a:pt x="1270160" y="2170122"/>
                </a:cubicBezTo>
                <a:cubicBezTo>
                  <a:pt x="1212239" y="2179782"/>
                  <a:pt x="1152845" y="2184593"/>
                  <a:pt x="1092449" y="2184593"/>
                </a:cubicBezTo>
                <a:cubicBezTo>
                  <a:pt x="489200" y="2184593"/>
                  <a:pt x="0" y="1695647"/>
                  <a:pt x="0" y="1092204"/>
                </a:cubicBezTo>
                <a:cubicBezTo>
                  <a:pt x="0" y="488953"/>
                  <a:pt x="489200" y="0"/>
                  <a:pt x="1092449" y="0"/>
                </a:cubicBezTo>
                <a:cubicBezTo>
                  <a:pt x="1152845" y="0"/>
                  <a:pt x="1212239" y="4859"/>
                  <a:pt x="1270160" y="14478"/>
                </a:cubicBezTo>
                <a:cubicBezTo>
                  <a:pt x="1788809" y="99268"/>
                  <a:pt x="2184838" y="549396"/>
                  <a:pt x="2184838" y="1092204"/>
                </a:cubicBezTo>
                <a:close/>
              </a:path>
            </a:pathLst>
          </a:cu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reeform: Shape 98">
            <a:extLst>
              <a:ext uri="{FF2B5EF4-FFF2-40B4-BE49-F238E27FC236}">
                <a16:creationId xmlns:a16="http://schemas.microsoft.com/office/drawing/2014/main" id="{1B3E06AC-6252-4618-9216-468CA74A197C}"/>
              </a:ext>
            </a:extLst>
          </p:cNvPr>
          <p:cNvSpPr/>
          <p:nvPr/>
        </p:nvSpPr>
        <p:spPr>
          <a:xfrm>
            <a:off x="3262765" y="757466"/>
            <a:ext cx="49452" cy="48049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Freeform: Shape 99">
            <a:extLst>
              <a:ext uri="{FF2B5EF4-FFF2-40B4-BE49-F238E27FC236}">
                <a16:creationId xmlns:a16="http://schemas.microsoft.com/office/drawing/2014/main" id="{64C7C239-7B7A-4C54-8A9A-D965D011ACCE}"/>
              </a:ext>
            </a:extLst>
          </p:cNvPr>
          <p:cNvSpPr/>
          <p:nvPr/>
        </p:nvSpPr>
        <p:spPr>
          <a:xfrm>
            <a:off x="3401061" y="677940"/>
            <a:ext cx="4548285" cy="4804737"/>
          </a:xfrm>
          <a:custGeom>
            <a:avLst/>
            <a:gdLst>
              <a:gd name="connsiteX0" fmla="*/ 782955 w 876300"/>
              <a:gd name="connsiteY0" fmla="*/ 949643 h 952500"/>
              <a:gd name="connsiteX1" fmla="*/ 554355 w 876300"/>
              <a:gd name="connsiteY1" fmla="*/ 949643 h 952500"/>
              <a:gd name="connsiteX2" fmla="*/ 540068 w 876300"/>
              <a:gd name="connsiteY2" fmla="*/ 935355 h 952500"/>
              <a:gd name="connsiteX3" fmla="*/ 540068 w 876300"/>
              <a:gd name="connsiteY3" fmla="*/ 644843 h 952500"/>
              <a:gd name="connsiteX4" fmla="*/ 340043 w 876300"/>
              <a:gd name="connsiteY4" fmla="*/ 644843 h 952500"/>
              <a:gd name="connsiteX5" fmla="*/ 340043 w 876300"/>
              <a:gd name="connsiteY5" fmla="*/ 935355 h 952500"/>
              <a:gd name="connsiteX6" fmla="*/ 325755 w 876300"/>
              <a:gd name="connsiteY6" fmla="*/ 949643 h 952500"/>
              <a:gd name="connsiteX7" fmla="*/ 97155 w 876300"/>
              <a:gd name="connsiteY7" fmla="*/ 949643 h 952500"/>
              <a:gd name="connsiteX8" fmla="*/ 82868 w 876300"/>
              <a:gd name="connsiteY8" fmla="*/ 935355 h 952500"/>
              <a:gd name="connsiteX9" fmla="*/ 82868 w 876300"/>
              <a:gd name="connsiteY9" fmla="*/ 426720 h 952500"/>
              <a:gd name="connsiteX10" fmla="*/ 97155 w 876300"/>
              <a:gd name="connsiteY10" fmla="*/ 412433 h 952500"/>
              <a:gd name="connsiteX11" fmla="*/ 824865 w 876300"/>
              <a:gd name="connsiteY11" fmla="*/ 412433 h 952500"/>
              <a:gd name="connsiteX12" fmla="*/ 452438 w 876300"/>
              <a:gd name="connsiteY12" fmla="*/ 40958 h 952500"/>
              <a:gd name="connsiteX13" fmla="*/ 260033 w 876300"/>
              <a:gd name="connsiteY13" fmla="*/ 234315 h 952500"/>
              <a:gd name="connsiteX14" fmla="*/ 244793 w 876300"/>
              <a:gd name="connsiteY14" fmla="*/ 237173 h 952500"/>
              <a:gd name="connsiteX15" fmla="*/ 236220 w 876300"/>
              <a:gd name="connsiteY15" fmla="*/ 223838 h 952500"/>
              <a:gd name="connsiteX16" fmla="*/ 236220 w 876300"/>
              <a:gd name="connsiteY16" fmla="*/ 111443 h 952500"/>
              <a:gd name="connsiteX17" fmla="*/ 162878 w 876300"/>
              <a:gd name="connsiteY17" fmla="*/ 111443 h 952500"/>
              <a:gd name="connsiteX18" fmla="*/ 162878 w 876300"/>
              <a:gd name="connsiteY18" fmla="*/ 300038 h 952500"/>
              <a:gd name="connsiteX19" fmla="*/ 159068 w 876300"/>
              <a:gd name="connsiteY19" fmla="*/ 310515 h 952500"/>
              <a:gd name="connsiteX20" fmla="*/ 31432 w 876300"/>
              <a:gd name="connsiteY20" fmla="*/ 437198 h 952500"/>
              <a:gd name="connsiteX21" fmla="*/ 11430 w 876300"/>
              <a:gd name="connsiteY21" fmla="*/ 437198 h 952500"/>
              <a:gd name="connsiteX22" fmla="*/ 11430 w 876300"/>
              <a:gd name="connsiteY22" fmla="*/ 417195 h 952500"/>
              <a:gd name="connsiteX23" fmla="*/ 134303 w 876300"/>
              <a:gd name="connsiteY23" fmla="*/ 294323 h 952500"/>
              <a:gd name="connsiteX24" fmla="*/ 134303 w 876300"/>
              <a:gd name="connsiteY24" fmla="*/ 97155 h 952500"/>
              <a:gd name="connsiteX25" fmla="*/ 148590 w 876300"/>
              <a:gd name="connsiteY25" fmla="*/ 82868 h 952500"/>
              <a:gd name="connsiteX26" fmla="*/ 249555 w 876300"/>
              <a:gd name="connsiteY26" fmla="*/ 82868 h 952500"/>
              <a:gd name="connsiteX27" fmla="*/ 263843 w 876300"/>
              <a:gd name="connsiteY27" fmla="*/ 97155 h 952500"/>
              <a:gd name="connsiteX28" fmla="*/ 263843 w 876300"/>
              <a:gd name="connsiteY28" fmla="*/ 189548 h 952500"/>
              <a:gd name="connsiteX29" fmla="*/ 441960 w 876300"/>
              <a:gd name="connsiteY29" fmla="*/ 11430 h 952500"/>
              <a:gd name="connsiteX30" fmla="*/ 461963 w 876300"/>
              <a:gd name="connsiteY30" fmla="*/ 11430 h 952500"/>
              <a:gd name="connsiteX31" fmla="*/ 868680 w 876300"/>
              <a:gd name="connsiteY31" fmla="*/ 417195 h 952500"/>
              <a:gd name="connsiteX32" fmla="*/ 871538 w 876300"/>
              <a:gd name="connsiteY32" fmla="*/ 432435 h 952500"/>
              <a:gd name="connsiteX33" fmla="*/ 858203 w 876300"/>
              <a:gd name="connsiteY33" fmla="*/ 441008 h 952500"/>
              <a:gd name="connsiteX34" fmla="*/ 111443 w 876300"/>
              <a:gd name="connsiteY34" fmla="*/ 441008 h 952500"/>
              <a:gd name="connsiteX35" fmla="*/ 111443 w 876300"/>
              <a:gd name="connsiteY35" fmla="*/ 920115 h 952500"/>
              <a:gd name="connsiteX36" fmla="*/ 311468 w 876300"/>
              <a:gd name="connsiteY36" fmla="*/ 920115 h 952500"/>
              <a:gd name="connsiteX37" fmla="*/ 311468 w 876300"/>
              <a:gd name="connsiteY37" fmla="*/ 630555 h 952500"/>
              <a:gd name="connsiteX38" fmla="*/ 325755 w 876300"/>
              <a:gd name="connsiteY38" fmla="*/ 616268 h 952500"/>
              <a:gd name="connsiteX39" fmla="*/ 554355 w 876300"/>
              <a:gd name="connsiteY39" fmla="*/ 616268 h 952500"/>
              <a:gd name="connsiteX40" fmla="*/ 568643 w 876300"/>
              <a:gd name="connsiteY40" fmla="*/ 630555 h 952500"/>
              <a:gd name="connsiteX41" fmla="*/ 568643 w 876300"/>
              <a:gd name="connsiteY41" fmla="*/ 921068 h 952500"/>
              <a:gd name="connsiteX42" fmla="*/ 768668 w 876300"/>
              <a:gd name="connsiteY42" fmla="*/ 921068 h 952500"/>
              <a:gd name="connsiteX43" fmla="*/ 768668 w 876300"/>
              <a:gd name="connsiteY43" fmla="*/ 478155 h 952500"/>
              <a:gd name="connsiteX44" fmla="*/ 782955 w 876300"/>
              <a:gd name="connsiteY44" fmla="*/ 463868 h 952500"/>
              <a:gd name="connsiteX45" fmla="*/ 797243 w 876300"/>
              <a:gd name="connsiteY45" fmla="*/ 478155 h 952500"/>
              <a:gd name="connsiteX46" fmla="*/ 797243 w 876300"/>
              <a:gd name="connsiteY46" fmla="*/ 935355 h 952500"/>
              <a:gd name="connsiteX47" fmla="*/ 782955 w 876300"/>
              <a:gd name="connsiteY47" fmla="*/ 94964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76300" h="952500">
                <a:moveTo>
                  <a:pt x="782955" y="949643"/>
                </a:moveTo>
                <a:lnTo>
                  <a:pt x="554355" y="949643"/>
                </a:lnTo>
                <a:cubicBezTo>
                  <a:pt x="546735" y="949643"/>
                  <a:pt x="540068" y="942975"/>
                  <a:pt x="540068" y="935355"/>
                </a:cubicBezTo>
                <a:lnTo>
                  <a:pt x="540068" y="644843"/>
                </a:lnTo>
                <a:lnTo>
                  <a:pt x="340043" y="644843"/>
                </a:lnTo>
                <a:lnTo>
                  <a:pt x="340043" y="935355"/>
                </a:lnTo>
                <a:cubicBezTo>
                  <a:pt x="340043" y="942975"/>
                  <a:pt x="333375" y="949643"/>
                  <a:pt x="325755" y="949643"/>
                </a:cubicBezTo>
                <a:lnTo>
                  <a:pt x="97155" y="949643"/>
                </a:lnTo>
                <a:cubicBezTo>
                  <a:pt x="89535" y="949643"/>
                  <a:pt x="82868" y="942975"/>
                  <a:pt x="82868" y="935355"/>
                </a:cubicBezTo>
                <a:lnTo>
                  <a:pt x="82868" y="426720"/>
                </a:lnTo>
                <a:cubicBezTo>
                  <a:pt x="82868" y="419100"/>
                  <a:pt x="89535" y="412433"/>
                  <a:pt x="97155" y="412433"/>
                </a:cubicBezTo>
                <a:lnTo>
                  <a:pt x="824865" y="412433"/>
                </a:lnTo>
                <a:lnTo>
                  <a:pt x="452438" y="40958"/>
                </a:lnTo>
                <a:lnTo>
                  <a:pt x="260033" y="234315"/>
                </a:lnTo>
                <a:cubicBezTo>
                  <a:pt x="256223" y="238125"/>
                  <a:pt x="249555" y="240030"/>
                  <a:pt x="244793" y="237173"/>
                </a:cubicBezTo>
                <a:cubicBezTo>
                  <a:pt x="239078" y="235268"/>
                  <a:pt x="236220" y="229553"/>
                  <a:pt x="236220" y="223838"/>
                </a:cubicBezTo>
                <a:lnTo>
                  <a:pt x="236220" y="111443"/>
                </a:lnTo>
                <a:lnTo>
                  <a:pt x="162878" y="111443"/>
                </a:lnTo>
                <a:lnTo>
                  <a:pt x="162878" y="300038"/>
                </a:lnTo>
                <a:cubicBezTo>
                  <a:pt x="162878" y="303848"/>
                  <a:pt x="160973" y="307658"/>
                  <a:pt x="159068" y="310515"/>
                </a:cubicBezTo>
                <a:lnTo>
                  <a:pt x="31432" y="437198"/>
                </a:lnTo>
                <a:cubicBezTo>
                  <a:pt x="25718" y="442913"/>
                  <a:pt x="17145" y="442913"/>
                  <a:pt x="11430" y="437198"/>
                </a:cubicBezTo>
                <a:cubicBezTo>
                  <a:pt x="5715" y="431483"/>
                  <a:pt x="5715" y="422910"/>
                  <a:pt x="11430" y="417195"/>
                </a:cubicBezTo>
                <a:lnTo>
                  <a:pt x="134303" y="294323"/>
                </a:lnTo>
                <a:lnTo>
                  <a:pt x="134303" y="97155"/>
                </a:lnTo>
                <a:cubicBezTo>
                  <a:pt x="134303" y="89535"/>
                  <a:pt x="140970" y="82868"/>
                  <a:pt x="148590" y="82868"/>
                </a:cubicBezTo>
                <a:lnTo>
                  <a:pt x="249555" y="82868"/>
                </a:lnTo>
                <a:cubicBezTo>
                  <a:pt x="257175" y="82868"/>
                  <a:pt x="263843" y="89535"/>
                  <a:pt x="263843" y="97155"/>
                </a:cubicBezTo>
                <a:lnTo>
                  <a:pt x="263843" y="189548"/>
                </a:lnTo>
                <a:lnTo>
                  <a:pt x="441960" y="11430"/>
                </a:lnTo>
                <a:cubicBezTo>
                  <a:pt x="447675" y="5715"/>
                  <a:pt x="456248" y="5715"/>
                  <a:pt x="461963" y="11430"/>
                </a:cubicBezTo>
                <a:lnTo>
                  <a:pt x="868680" y="417195"/>
                </a:lnTo>
                <a:cubicBezTo>
                  <a:pt x="872490" y="421005"/>
                  <a:pt x="874395" y="427673"/>
                  <a:pt x="871538" y="432435"/>
                </a:cubicBezTo>
                <a:cubicBezTo>
                  <a:pt x="869633" y="438150"/>
                  <a:pt x="863918" y="441008"/>
                  <a:pt x="858203" y="441008"/>
                </a:cubicBezTo>
                <a:lnTo>
                  <a:pt x="111443" y="441008"/>
                </a:lnTo>
                <a:lnTo>
                  <a:pt x="111443" y="920115"/>
                </a:lnTo>
                <a:lnTo>
                  <a:pt x="311468" y="920115"/>
                </a:lnTo>
                <a:lnTo>
                  <a:pt x="311468" y="630555"/>
                </a:lnTo>
                <a:cubicBezTo>
                  <a:pt x="311468" y="622935"/>
                  <a:pt x="318135" y="616268"/>
                  <a:pt x="325755" y="616268"/>
                </a:cubicBezTo>
                <a:lnTo>
                  <a:pt x="554355" y="616268"/>
                </a:lnTo>
                <a:cubicBezTo>
                  <a:pt x="561975" y="616268"/>
                  <a:pt x="568643" y="622935"/>
                  <a:pt x="568643" y="630555"/>
                </a:cubicBezTo>
                <a:lnTo>
                  <a:pt x="568643" y="921068"/>
                </a:lnTo>
                <a:lnTo>
                  <a:pt x="768668" y="921068"/>
                </a:lnTo>
                <a:lnTo>
                  <a:pt x="768668" y="478155"/>
                </a:lnTo>
                <a:cubicBezTo>
                  <a:pt x="768668" y="470535"/>
                  <a:pt x="775335" y="463868"/>
                  <a:pt x="782955" y="463868"/>
                </a:cubicBezTo>
                <a:cubicBezTo>
                  <a:pt x="790575" y="463868"/>
                  <a:pt x="797243" y="470535"/>
                  <a:pt x="797243" y="478155"/>
                </a:cubicBezTo>
                <a:lnTo>
                  <a:pt x="797243" y="935355"/>
                </a:lnTo>
                <a:cubicBezTo>
                  <a:pt x="797243" y="942975"/>
                  <a:pt x="790575" y="949643"/>
                  <a:pt x="782955" y="949643"/>
                </a:cubicBezTo>
                <a:close/>
              </a:path>
            </a:pathLst>
          </a:cu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3185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ircle: Hollow 96">
            <a:extLst>
              <a:ext uri="{FF2B5EF4-FFF2-40B4-BE49-F238E27FC236}">
                <a16:creationId xmlns:a16="http://schemas.microsoft.com/office/drawing/2014/main" id="{68BA6952-60D6-473B-B006-8F441BBF9382}"/>
              </a:ext>
            </a:extLst>
          </p:cNvPr>
          <p:cNvSpPr/>
          <p:nvPr/>
        </p:nvSpPr>
        <p:spPr>
          <a:xfrm>
            <a:off x="2636046" y="164309"/>
            <a:ext cx="6029324" cy="6490098"/>
          </a:xfrm>
          <a:prstGeom prst="donut">
            <a:avLst>
              <a:gd name="adj" fmla="val 3871"/>
            </a:avLst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Freeform: Shape 98">
            <a:extLst>
              <a:ext uri="{FF2B5EF4-FFF2-40B4-BE49-F238E27FC236}">
                <a16:creationId xmlns:a16="http://schemas.microsoft.com/office/drawing/2014/main" id="{3479C76F-21D9-4D68-854F-8DD39487FB2F}"/>
              </a:ext>
            </a:extLst>
          </p:cNvPr>
          <p:cNvSpPr/>
          <p:nvPr/>
        </p:nvSpPr>
        <p:spPr>
          <a:xfrm>
            <a:off x="3270959" y="453540"/>
            <a:ext cx="1456" cy="1424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 sz="677" dirty="0"/>
          </a:p>
        </p:txBody>
      </p:sp>
    </p:spTree>
    <p:extLst>
      <p:ext uri="{BB962C8B-B14F-4D97-AF65-F5344CB8AC3E}">
        <p14:creationId xmlns:p14="http://schemas.microsoft.com/office/powerpoint/2010/main" val="187165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71B6DD9C-F881-4993-814C-70E846314D5F}"/>
              </a:ext>
            </a:extLst>
          </p:cNvPr>
          <p:cNvSpPr/>
          <p:nvPr/>
        </p:nvSpPr>
        <p:spPr>
          <a:xfrm flipH="1">
            <a:off x="92873" y="314331"/>
            <a:ext cx="12032453" cy="6082904"/>
          </a:xfrm>
          <a:custGeom>
            <a:avLst/>
            <a:gdLst>
              <a:gd name="connsiteX0" fmla="*/ 5619220 w 5610587"/>
              <a:gd name="connsiteY0" fmla="*/ 1438998 h 2868762"/>
              <a:gd name="connsiteX1" fmla="*/ 5197753 w 5610587"/>
              <a:gd name="connsiteY1" fmla="*/ 2456520 h 2868762"/>
              <a:gd name="connsiteX2" fmla="*/ 4180219 w 5610587"/>
              <a:gd name="connsiteY2" fmla="*/ 2877936 h 2868762"/>
              <a:gd name="connsiteX3" fmla="*/ 1438939 w 5610587"/>
              <a:gd name="connsiteY3" fmla="*/ 2877936 h 2868762"/>
              <a:gd name="connsiteX4" fmla="*/ 0 w 5610587"/>
              <a:gd name="connsiteY4" fmla="*/ 1438998 h 2868762"/>
              <a:gd name="connsiteX5" fmla="*/ 18743 w 5610587"/>
              <a:gd name="connsiteY5" fmla="*/ 1206193 h 2868762"/>
              <a:gd name="connsiteX6" fmla="*/ 421419 w 5610587"/>
              <a:gd name="connsiteY6" fmla="*/ 421468 h 2868762"/>
              <a:gd name="connsiteX7" fmla="*/ 1438939 w 5610587"/>
              <a:gd name="connsiteY7" fmla="*/ 0 h 2868762"/>
              <a:gd name="connsiteX8" fmla="*/ 4180219 w 5610587"/>
              <a:gd name="connsiteY8" fmla="*/ 0 h 2868762"/>
              <a:gd name="connsiteX9" fmla="*/ 5614600 w 5610587"/>
              <a:gd name="connsiteY9" fmla="*/ 1323956 h 2868762"/>
              <a:gd name="connsiteX10" fmla="*/ 5619220 w 5610587"/>
              <a:gd name="connsiteY10" fmla="*/ 1438998 h 286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0587" h="2868762">
                <a:moveTo>
                  <a:pt x="5619220" y="1438998"/>
                </a:moveTo>
                <a:cubicBezTo>
                  <a:pt x="5619220" y="1836563"/>
                  <a:pt x="5457973" y="2195996"/>
                  <a:pt x="5197753" y="2456520"/>
                </a:cubicBezTo>
                <a:cubicBezTo>
                  <a:pt x="4937280" y="2716981"/>
                  <a:pt x="4577542" y="2877936"/>
                  <a:pt x="4180219" y="2877936"/>
                </a:cubicBezTo>
                <a:lnTo>
                  <a:pt x="1438939" y="2877936"/>
                </a:lnTo>
                <a:cubicBezTo>
                  <a:pt x="644302" y="2877936"/>
                  <a:pt x="0" y="2233835"/>
                  <a:pt x="0" y="1438998"/>
                </a:cubicBezTo>
                <a:cubicBezTo>
                  <a:pt x="0" y="1359752"/>
                  <a:pt x="6347" y="1281813"/>
                  <a:pt x="18743" y="1206193"/>
                </a:cubicBezTo>
                <a:cubicBezTo>
                  <a:pt x="68278" y="902042"/>
                  <a:pt x="213213" y="629873"/>
                  <a:pt x="421419" y="421468"/>
                </a:cubicBezTo>
                <a:cubicBezTo>
                  <a:pt x="681886" y="161001"/>
                  <a:pt x="1041622" y="0"/>
                  <a:pt x="1438939" y="0"/>
                </a:cubicBezTo>
                <a:lnTo>
                  <a:pt x="4180219" y="0"/>
                </a:lnTo>
                <a:cubicBezTo>
                  <a:pt x="4936036" y="0"/>
                  <a:pt x="5555993" y="583164"/>
                  <a:pt x="5614600" y="1323956"/>
                </a:cubicBezTo>
                <a:cubicBezTo>
                  <a:pt x="5617684" y="1361795"/>
                  <a:pt x="5619220" y="1400117"/>
                  <a:pt x="5619220" y="1438998"/>
                </a:cubicBezTo>
                <a:close/>
              </a:path>
            </a:pathLst>
          </a:cu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Freeform: Shape 21">
            <a:extLst>
              <a:ext uri="{FF2B5EF4-FFF2-40B4-BE49-F238E27FC236}">
                <a16:creationId xmlns:a16="http://schemas.microsoft.com/office/drawing/2014/main" id="{65157514-C668-463C-9A19-4D263461C2D4}"/>
              </a:ext>
            </a:extLst>
          </p:cNvPr>
          <p:cNvSpPr/>
          <p:nvPr/>
        </p:nvSpPr>
        <p:spPr>
          <a:xfrm flipH="1">
            <a:off x="6455441" y="1049666"/>
            <a:ext cx="4682312" cy="4629468"/>
          </a:xfrm>
          <a:custGeom>
            <a:avLst/>
            <a:gdLst>
              <a:gd name="connsiteX0" fmla="*/ 2184838 w 2183305"/>
              <a:gd name="connsiteY0" fmla="*/ 1092204 h 2183305"/>
              <a:gd name="connsiteX1" fmla="*/ 1270160 w 2183305"/>
              <a:gd name="connsiteY1" fmla="*/ 2170122 h 2183305"/>
              <a:gd name="connsiteX2" fmla="*/ 1092449 w 2183305"/>
              <a:gd name="connsiteY2" fmla="*/ 2184593 h 2183305"/>
              <a:gd name="connsiteX3" fmla="*/ 0 w 2183305"/>
              <a:gd name="connsiteY3" fmla="*/ 1092204 h 2183305"/>
              <a:gd name="connsiteX4" fmla="*/ 1092449 w 2183305"/>
              <a:gd name="connsiteY4" fmla="*/ 0 h 2183305"/>
              <a:gd name="connsiteX5" fmla="*/ 1270160 w 2183305"/>
              <a:gd name="connsiteY5" fmla="*/ 14478 h 2183305"/>
              <a:gd name="connsiteX6" fmla="*/ 2184838 w 2183305"/>
              <a:gd name="connsiteY6" fmla="*/ 1092204 h 21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3305" h="2183305">
                <a:moveTo>
                  <a:pt x="2184838" y="1092204"/>
                </a:moveTo>
                <a:cubicBezTo>
                  <a:pt x="2184838" y="1635199"/>
                  <a:pt x="1788809" y="2085329"/>
                  <a:pt x="1270160" y="2170122"/>
                </a:cubicBezTo>
                <a:cubicBezTo>
                  <a:pt x="1212239" y="2179782"/>
                  <a:pt x="1152845" y="2184593"/>
                  <a:pt x="1092449" y="2184593"/>
                </a:cubicBezTo>
                <a:cubicBezTo>
                  <a:pt x="489200" y="2184593"/>
                  <a:pt x="0" y="1695647"/>
                  <a:pt x="0" y="1092204"/>
                </a:cubicBezTo>
                <a:cubicBezTo>
                  <a:pt x="0" y="488953"/>
                  <a:pt x="489200" y="0"/>
                  <a:pt x="1092449" y="0"/>
                </a:cubicBezTo>
                <a:cubicBezTo>
                  <a:pt x="1152845" y="0"/>
                  <a:pt x="1212239" y="4859"/>
                  <a:pt x="1270160" y="14478"/>
                </a:cubicBezTo>
                <a:cubicBezTo>
                  <a:pt x="1788809" y="99268"/>
                  <a:pt x="2184838" y="549396"/>
                  <a:pt x="2184838" y="1092204"/>
                </a:cubicBezTo>
                <a:close/>
              </a:path>
            </a:pathLst>
          </a:cu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38100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34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A675BB-6786-48C2-B499-FC7354FB3CE1}"/>
              </a:ext>
            </a:extLst>
          </p:cNvPr>
          <p:cNvSpPr/>
          <p:nvPr/>
        </p:nvSpPr>
        <p:spPr>
          <a:xfrm>
            <a:off x="90015" y="187865"/>
            <a:ext cx="12008339" cy="6482269"/>
          </a:xfrm>
          <a:prstGeom prst="roundRect">
            <a:avLst>
              <a:gd name="adj" fmla="val 3461"/>
            </a:avLst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Top Corners Rounded 6">
            <a:extLst>
              <a:ext uri="{FF2B5EF4-FFF2-40B4-BE49-F238E27FC236}">
                <a16:creationId xmlns:a16="http://schemas.microsoft.com/office/drawing/2014/main" id="{79A07B13-60D2-4CED-904A-F71D4BF60EFD}"/>
              </a:ext>
            </a:extLst>
          </p:cNvPr>
          <p:cNvSpPr/>
          <p:nvPr/>
        </p:nvSpPr>
        <p:spPr>
          <a:xfrm rot="10800000">
            <a:off x="90015" y="6207797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Rectangle: Top Corners Rounded 6">
            <a:extLst>
              <a:ext uri="{FF2B5EF4-FFF2-40B4-BE49-F238E27FC236}">
                <a16:creationId xmlns:a16="http://schemas.microsoft.com/office/drawing/2014/main" id="{9651D023-CF58-4C89-AC98-9C5FBCBF1E86}"/>
              </a:ext>
            </a:extLst>
          </p:cNvPr>
          <p:cNvSpPr/>
          <p:nvPr/>
        </p:nvSpPr>
        <p:spPr>
          <a:xfrm>
            <a:off x="90015" y="114128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4328D9C9-5D00-40F1-8F03-FD677FE729A9}"/>
              </a:ext>
            </a:extLst>
          </p:cNvPr>
          <p:cNvSpPr txBox="1"/>
          <p:nvPr/>
        </p:nvSpPr>
        <p:spPr>
          <a:xfrm>
            <a:off x="3577487" y="-18740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Sales KPI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9948C102-5428-441A-9B4C-D029E27CC17E}"/>
              </a:ext>
            </a:extLst>
          </p:cNvPr>
          <p:cNvGrpSpPr/>
          <p:nvPr/>
        </p:nvGrpSpPr>
        <p:grpSpPr>
          <a:xfrm>
            <a:off x="1585206" y="136800"/>
            <a:ext cx="432000" cy="396000"/>
            <a:chOff x="1393478" y="198508"/>
            <a:chExt cx="432000" cy="432000"/>
          </a:xfrm>
        </p:grpSpPr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CA84B33B-17AE-4E37-96D0-B77F500366B0}"/>
                </a:ext>
              </a:extLst>
            </p:cNvPr>
            <p:cNvSpPr/>
            <p:nvPr/>
          </p:nvSpPr>
          <p:spPr>
            <a:xfrm>
              <a:off x="1393478" y="198508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Freeform: Shape 39">
              <a:extLst>
                <a:ext uri="{FF2B5EF4-FFF2-40B4-BE49-F238E27FC236}">
                  <a16:creationId xmlns:a16="http://schemas.microsoft.com/office/drawing/2014/main" id="{B2D01DA2-4A0F-47A4-A73B-9044EAB5E513}"/>
                </a:ext>
              </a:extLst>
            </p:cNvPr>
            <p:cNvSpPr/>
            <p:nvPr/>
          </p:nvSpPr>
          <p:spPr>
            <a:xfrm>
              <a:off x="1454358" y="246294"/>
              <a:ext cx="301635" cy="350309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A61FC43-605F-402A-B451-C93937FDF453}"/>
              </a:ext>
            </a:extLst>
          </p:cNvPr>
          <p:cNvGrpSpPr/>
          <p:nvPr/>
        </p:nvGrpSpPr>
        <p:grpSpPr>
          <a:xfrm>
            <a:off x="97609" y="136626"/>
            <a:ext cx="396000" cy="396000"/>
            <a:chOff x="97609" y="208856"/>
            <a:chExt cx="432000" cy="432000"/>
          </a:xfrm>
        </p:grpSpPr>
        <p:sp>
          <p:nvSpPr>
            <p:cNvPr id="71" name="Freeform: Shape 25">
              <a:extLst>
                <a:ext uri="{FF2B5EF4-FFF2-40B4-BE49-F238E27FC236}">
                  <a16:creationId xmlns:a16="http://schemas.microsoft.com/office/drawing/2014/main" id="{7BFB3FAE-5260-4561-820E-151CB42ED458}"/>
                </a:ext>
              </a:extLst>
            </p:cNvPr>
            <p:cNvSpPr/>
            <p:nvPr/>
          </p:nvSpPr>
          <p:spPr>
            <a:xfrm>
              <a:off x="97609" y="208856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Freeform: Shape 411">
              <a:extLst>
                <a:ext uri="{FF2B5EF4-FFF2-40B4-BE49-F238E27FC236}">
                  <a16:creationId xmlns:a16="http://schemas.microsoft.com/office/drawing/2014/main" id="{5388A3E9-BE7F-4CD9-9336-D2C781A3A282}"/>
                </a:ext>
              </a:extLst>
            </p:cNvPr>
            <p:cNvSpPr/>
            <p:nvPr/>
          </p:nvSpPr>
          <p:spPr>
            <a:xfrm>
              <a:off x="158744" y="299215"/>
              <a:ext cx="309730" cy="262536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b="1">
                <a:latin typeface="Oswald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695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144386E-A12D-490A-9C9D-355313C889C7}"/>
              </a:ext>
            </a:extLst>
          </p:cNvPr>
          <p:cNvGrpSpPr/>
          <p:nvPr/>
        </p:nvGrpSpPr>
        <p:grpSpPr>
          <a:xfrm>
            <a:off x="92873" y="314331"/>
            <a:ext cx="12032453" cy="6082904"/>
            <a:chOff x="92869" y="314327"/>
            <a:chExt cx="12032456" cy="6082903"/>
          </a:xfrm>
        </p:grpSpPr>
        <p:sp>
          <p:nvSpPr>
            <p:cNvPr id="4" name="Freeform: Shape 16">
              <a:extLst>
                <a:ext uri="{FF2B5EF4-FFF2-40B4-BE49-F238E27FC236}">
                  <a16:creationId xmlns:a16="http://schemas.microsoft.com/office/drawing/2014/main" id="{51FC6833-3610-445A-945E-39ED4121184C}"/>
                </a:ext>
              </a:extLst>
            </p:cNvPr>
            <p:cNvSpPr/>
            <p:nvPr/>
          </p:nvSpPr>
          <p:spPr>
            <a:xfrm rot="10800000" flipH="1">
              <a:off x="92869" y="314327"/>
              <a:ext cx="12032456" cy="6082903"/>
            </a:xfrm>
            <a:custGeom>
              <a:avLst/>
              <a:gdLst>
                <a:gd name="connsiteX0" fmla="*/ 5619220 w 5610587"/>
                <a:gd name="connsiteY0" fmla="*/ 1438998 h 2868762"/>
                <a:gd name="connsiteX1" fmla="*/ 5197753 w 5610587"/>
                <a:gd name="connsiteY1" fmla="*/ 2456520 h 2868762"/>
                <a:gd name="connsiteX2" fmla="*/ 4180219 w 5610587"/>
                <a:gd name="connsiteY2" fmla="*/ 2877936 h 2868762"/>
                <a:gd name="connsiteX3" fmla="*/ 1438939 w 5610587"/>
                <a:gd name="connsiteY3" fmla="*/ 2877936 h 2868762"/>
                <a:gd name="connsiteX4" fmla="*/ 0 w 5610587"/>
                <a:gd name="connsiteY4" fmla="*/ 1438998 h 2868762"/>
                <a:gd name="connsiteX5" fmla="*/ 18743 w 5610587"/>
                <a:gd name="connsiteY5" fmla="*/ 1206193 h 2868762"/>
                <a:gd name="connsiteX6" fmla="*/ 421419 w 5610587"/>
                <a:gd name="connsiteY6" fmla="*/ 421468 h 2868762"/>
                <a:gd name="connsiteX7" fmla="*/ 1438939 w 5610587"/>
                <a:gd name="connsiteY7" fmla="*/ 0 h 2868762"/>
                <a:gd name="connsiteX8" fmla="*/ 4180219 w 5610587"/>
                <a:gd name="connsiteY8" fmla="*/ 0 h 2868762"/>
                <a:gd name="connsiteX9" fmla="*/ 5614600 w 5610587"/>
                <a:gd name="connsiteY9" fmla="*/ 1323956 h 2868762"/>
                <a:gd name="connsiteX10" fmla="*/ 5619220 w 5610587"/>
                <a:gd name="connsiteY10" fmla="*/ 1438998 h 28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0587" h="2868762">
                  <a:moveTo>
                    <a:pt x="5619220" y="1438998"/>
                  </a:moveTo>
                  <a:cubicBezTo>
                    <a:pt x="5619220" y="1836563"/>
                    <a:pt x="5457973" y="2195996"/>
                    <a:pt x="5197753" y="2456520"/>
                  </a:cubicBezTo>
                  <a:cubicBezTo>
                    <a:pt x="4937280" y="2716981"/>
                    <a:pt x="4577542" y="2877936"/>
                    <a:pt x="4180219" y="2877936"/>
                  </a:cubicBezTo>
                  <a:lnTo>
                    <a:pt x="1438939" y="2877936"/>
                  </a:lnTo>
                  <a:cubicBezTo>
                    <a:pt x="644302" y="2877936"/>
                    <a:pt x="0" y="2233835"/>
                    <a:pt x="0" y="1438998"/>
                  </a:cubicBezTo>
                  <a:cubicBezTo>
                    <a:pt x="0" y="1359752"/>
                    <a:pt x="6347" y="1281813"/>
                    <a:pt x="18743" y="1206193"/>
                  </a:cubicBezTo>
                  <a:cubicBezTo>
                    <a:pt x="68278" y="902042"/>
                    <a:pt x="213213" y="629873"/>
                    <a:pt x="421419" y="421468"/>
                  </a:cubicBezTo>
                  <a:cubicBezTo>
                    <a:pt x="681886" y="161001"/>
                    <a:pt x="1041622" y="0"/>
                    <a:pt x="1438939" y="0"/>
                  </a:cubicBezTo>
                  <a:lnTo>
                    <a:pt x="4180219" y="0"/>
                  </a:lnTo>
                  <a:cubicBezTo>
                    <a:pt x="4936036" y="0"/>
                    <a:pt x="5555993" y="583164"/>
                    <a:pt x="5614600" y="1323956"/>
                  </a:cubicBezTo>
                  <a:cubicBezTo>
                    <a:pt x="5617684" y="1361795"/>
                    <a:pt x="5619220" y="1400117"/>
                    <a:pt x="5619220" y="1438998"/>
                  </a:cubicBez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190500"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410EF739-768E-4A6E-849A-E5DF129799FB}"/>
                </a:ext>
              </a:extLst>
            </p:cNvPr>
            <p:cNvSpPr/>
            <p:nvPr/>
          </p:nvSpPr>
          <p:spPr>
            <a:xfrm rot="10800000" flipH="1">
              <a:off x="1080442" y="1032424"/>
              <a:ext cx="4682312" cy="4629467"/>
            </a:xfrm>
            <a:custGeom>
              <a:avLst/>
              <a:gdLst>
                <a:gd name="connsiteX0" fmla="*/ 2184838 w 2183305"/>
                <a:gd name="connsiteY0" fmla="*/ 1092204 h 2183305"/>
                <a:gd name="connsiteX1" fmla="*/ 1270160 w 2183305"/>
                <a:gd name="connsiteY1" fmla="*/ 2170122 h 2183305"/>
                <a:gd name="connsiteX2" fmla="*/ 1092449 w 2183305"/>
                <a:gd name="connsiteY2" fmla="*/ 2184593 h 2183305"/>
                <a:gd name="connsiteX3" fmla="*/ 0 w 2183305"/>
                <a:gd name="connsiteY3" fmla="*/ 1092204 h 2183305"/>
                <a:gd name="connsiteX4" fmla="*/ 1092449 w 2183305"/>
                <a:gd name="connsiteY4" fmla="*/ 0 h 2183305"/>
                <a:gd name="connsiteX5" fmla="*/ 1270160 w 2183305"/>
                <a:gd name="connsiteY5" fmla="*/ 14478 h 2183305"/>
                <a:gd name="connsiteX6" fmla="*/ 2184838 w 2183305"/>
                <a:gd name="connsiteY6" fmla="*/ 1092204 h 218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305" h="2183305">
                  <a:moveTo>
                    <a:pt x="2184838" y="1092204"/>
                  </a:moveTo>
                  <a:cubicBezTo>
                    <a:pt x="2184838" y="1635199"/>
                    <a:pt x="1788809" y="2085329"/>
                    <a:pt x="1270160" y="2170122"/>
                  </a:cubicBezTo>
                  <a:cubicBezTo>
                    <a:pt x="1212239" y="2179782"/>
                    <a:pt x="1152845" y="2184593"/>
                    <a:pt x="1092449" y="2184593"/>
                  </a:cubicBezTo>
                  <a:cubicBezTo>
                    <a:pt x="489200" y="2184593"/>
                    <a:pt x="0" y="1695647"/>
                    <a:pt x="0" y="1092204"/>
                  </a:cubicBezTo>
                  <a:cubicBezTo>
                    <a:pt x="0" y="488953"/>
                    <a:pt x="489200" y="0"/>
                    <a:pt x="1092449" y="0"/>
                  </a:cubicBezTo>
                  <a:cubicBezTo>
                    <a:pt x="1152845" y="0"/>
                    <a:pt x="1212239" y="4859"/>
                    <a:pt x="1270160" y="14478"/>
                  </a:cubicBezTo>
                  <a:cubicBezTo>
                    <a:pt x="1788809" y="99268"/>
                    <a:pt x="2184838" y="549396"/>
                    <a:pt x="2184838" y="1092204"/>
                  </a:cubicBezTo>
                  <a:close/>
                </a:path>
              </a:pathLst>
            </a:cu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381000" h="1270000" prst="cross"/>
              <a:bevelB w="1397000" h="20320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08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06564"/>
            <a:ext cx="9172297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4" y="252470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42"/>
            <a:ext cx="2433798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76773" y="3389412"/>
            <a:ext cx="6723029" cy="171888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8" cy="432001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66322" y="872949"/>
            <a:ext cx="2984503" cy="33760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62479" y="875866"/>
            <a:ext cx="2984503" cy="33760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5274" y="1221619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62479" y="1221619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057180" y="874802"/>
            <a:ext cx="2984503" cy="33760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D098BD-B1AC-4DA7-85B8-8437470B048A}"/>
              </a:ext>
            </a:extLst>
          </p:cNvPr>
          <p:cNvSpPr/>
          <p:nvPr/>
        </p:nvSpPr>
        <p:spPr>
          <a:xfrm>
            <a:off x="9054893" y="1221619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62" name="Rectangle: Rounded Corners 45">
            <a:extLst>
              <a:ext uri="{FF2B5EF4-FFF2-40B4-BE49-F238E27FC236}">
                <a16:creationId xmlns:a16="http://schemas.microsoft.com/office/drawing/2014/main" id="{D5541A16-7E5B-45CA-9FA2-FAFB4AC60495}"/>
              </a:ext>
            </a:extLst>
          </p:cNvPr>
          <p:cNvSpPr/>
          <p:nvPr/>
        </p:nvSpPr>
        <p:spPr>
          <a:xfrm>
            <a:off x="2866841" y="3865106"/>
            <a:ext cx="2984503" cy="33760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53CE15-02E0-4408-A3D6-F4E08BC40106}"/>
              </a:ext>
            </a:extLst>
          </p:cNvPr>
          <p:cNvSpPr/>
          <p:nvPr/>
        </p:nvSpPr>
        <p:spPr>
          <a:xfrm>
            <a:off x="2867957" y="4210124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64" name="Rectangle: Rounded Corners 45">
            <a:extLst>
              <a:ext uri="{FF2B5EF4-FFF2-40B4-BE49-F238E27FC236}">
                <a16:creationId xmlns:a16="http://schemas.microsoft.com/office/drawing/2014/main" id="{91ED3440-4C77-45C9-B612-B0170E6F36E6}"/>
              </a:ext>
            </a:extLst>
          </p:cNvPr>
          <p:cNvSpPr/>
          <p:nvPr/>
        </p:nvSpPr>
        <p:spPr>
          <a:xfrm>
            <a:off x="5962997" y="3868028"/>
            <a:ext cx="2984503" cy="33760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10EA2C-2C78-4891-A8C4-03ABE2C8CAAB}"/>
              </a:ext>
            </a:extLst>
          </p:cNvPr>
          <p:cNvSpPr/>
          <p:nvPr/>
        </p:nvSpPr>
        <p:spPr>
          <a:xfrm>
            <a:off x="5965162" y="4210124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66" name="Rectangle: Rounded Corners 45">
            <a:extLst>
              <a:ext uri="{FF2B5EF4-FFF2-40B4-BE49-F238E27FC236}">
                <a16:creationId xmlns:a16="http://schemas.microsoft.com/office/drawing/2014/main" id="{CC1A4008-1D1D-4287-A4FB-504E7E2ED97A}"/>
              </a:ext>
            </a:extLst>
          </p:cNvPr>
          <p:cNvSpPr/>
          <p:nvPr/>
        </p:nvSpPr>
        <p:spPr>
          <a:xfrm>
            <a:off x="9057693" y="3870002"/>
            <a:ext cx="2984503" cy="33760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DDB84E-EBDA-47D2-B1AC-37BD9BEB8980}"/>
              </a:ext>
            </a:extLst>
          </p:cNvPr>
          <p:cNvSpPr/>
          <p:nvPr/>
        </p:nvSpPr>
        <p:spPr>
          <a:xfrm>
            <a:off x="9057572" y="4210124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</p:spTree>
    <p:extLst>
      <p:ext uri="{BB962C8B-B14F-4D97-AF65-F5344CB8AC3E}">
        <p14:creationId xmlns:p14="http://schemas.microsoft.com/office/powerpoint/2010/main" val="1378428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06564"/>
            <a:ext cx="9172297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4" y="252470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42"/>
            <a:ext cx="2433798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76773" y="3389410"/>
            <a:ext cx="6723029" cy="171888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8" cy="432001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70956" y="872949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2836" y="875866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9897" y="1221617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92836" y="1221617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6830DD5-B7F9-4AD3-8080-B3E4B5D7BABE}"/>
              </a:ext>
            </a:extLst>
          </p:cNvPr>
          <p:cNvGrpSpPr/>
          <p:nvPr/>
        </p:nvGrpSpPr>
        <p:grpSpPr>
          <a:xfrm>
            <a:off x="9110943" y="874802"/>
            <a:ext cx="2954307" cy="2593156"/>
            <a:chOff x="9110941" y="874800"/>
            <a:chExt cx="2954305" cy="2593154"/>
          </a:xfrm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</a:effectLst>
        </p:grpSpPr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113246" y="874800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110941" y="1221617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80D84501-67C0-4CEF-9D8C-8A5D1E1E553A}"/>
              </a:ext>
            </a:extLst>
          </p:cNvPr>
          <p:cNvGrpSpPr/>
          <p:nvPr/>
        </p:nvGrpSpPr>
        <p:grpSpPr>
          <a:xfrm>
            <a:off x="2871475" y="3865108"/>
            <a:ext cx="2953121" cy="2591352"/>
            <a:chOff x="2871475" y="3865106"/>
            <a:chExt cx="2953124" cy="2591353"/>
          </a:xfrm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</a:effectLst>
        </p:grpSpPr>
        <p:sp>
          <p:nvSpPr>
            <p:cNvPr id="62" name="Rectangle: Rounded Corners 45">
              <a:extLst>
                <a:ext uri="{FF2B5EF4-FFF2-40B4-BE49-F238E27FC236}">
                  <a16:creationId xmlns:a16="http://schemas.microsoft.com/office/drawing/2014/main" id="{D5541A16-7E5B-45CA-9FA2-FAFB4AC60495}"/>
                </a:ext>
              </a:extLst>
            </p:cNvPr>
            <p:cNvSpPr/>
            <p:nvPr/>
          </p:nvSpPr>
          <p:spPr>
            <a:xfrm>
              <a:off x="2871475" y="3865106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53CE15-02E0-4408-A3D6-F4E08BC40106}"/>
                </a:ext>
              </a:extLst>
            </p:cNvPr>
            <p:cNvSpPr/>
            <p:nvPr/>
          </p:nvSpPr>
          <p:spPr>
            <a:xfrm>
              <a:off x="2872599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AFD1ABAB-DD90-4B7B-B84E-213970548539}"/>
              </a:ext>
            </a:extLst>
          </p:cNvPr>
          <p:cNvGrpSpPr/>
          <p:nvPr/>
        </p:nvGrpSpPr>
        <p:grpSpPr>
          <a:xfrm>
            <a:off x="5993355" y="3868028"/>
            <a:ext cx="2954180" cy="2588435"/>
            <a:chOff x="5993357" y="3868024"/>
            <a:chExt cx="2954180" cy="2588435"/>
          </a:xfrm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</a:effectLst>
        </p:grpSpPr>
        <p:sp>
          <p:nvSpPr>
            <p:cNvPr id="64" name="Rectangle: Rounded Corners 45">
              <a:extLst>
                <a:ext uri="{FF2B5EF4-FFF2-40B4-BE49-F238E27FC236}">
                  <a16:creationId xmlns:a16="http://schemas.microsoft.com/office/drawing/2014/main" id="{91ED3440-4C77-45C9-B612-B0170E6F36E6}"/>
                </a:ext>
              </a:extLst>
            </p:cNvPr>
            <p:cNvSpPr/>
            <p:nvPr/>
          </p:nvSpPr>
          <p:spPr>
            <a:xfrm>
              <a:off x="5993357" y="3868024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10EA2C-2C78-4891-A8C4-03ABE2C8CAAB}"/>
                </a:ext>
              </a:extLst>
            </p:cNvPr>
            <p:cNvSpPr/>
            <p:nvPr/>
          </p:nvSpPr>
          <p:spPr>
            <a:xfrm>
              <a:off x="5995537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125B2A0F-C488-4459-9C35-605B1208AC62}"/>
              </a:ext>
            </a:extLst>
          </p:cNvPr>
          <p:cNvGrpSpPr/>
          <p:nvPr/>
        </p:nvGrpSpPr>
        <p:grpSpPr>
          <a:xfrm>
            <a:off x="9113650" y="3869999"/>
            <a:ext cx="2952121" cy="2586461"/>
            <a:chOff x="9113644" y="3870000"/>
            <a:chExt cx="2952123" cy="2586459"/>
          </a:xfrm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</a:effectLst>
        </p:grpSpPr>
        <p:sp>
          <p:nvSpPr>
            <p:cNvPr id="66" name="Rectangle: Rounded Corners 45">
              <a:extLst>
                <a:ext uri="{FF2B5EF4-FFF2-40B4-BE49-F238E27FC236}">
                  <a16:creationId xmlns:a16="http://schemas.microsoft.com/office/drawing/2014/main" id="{CC1A4008-1D1D-4287-A4FB-504E7E2ED97A}"/>
                </a:ext>
              </a:extLst>
            </p:cNvPr>
            <p:cNvSpPr/>
            <p:nvPr/>
          </p:nvSpPr>
          <p:spPr>
            <a:xfrm>
              <a:off x="9113767" y="3870000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DB84E-EBDA-47D2-B1AC-37BD9BEB8980}"/>
                </a:ext>
              </a:extLst>
            </p:cNvPr>
            <p:cNvSpPr/>
            <p:nvPr/>
          </p:nvSpPr>
          <p:spPr>
            <a:xfrm>
              <a:off x="9113644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/>
            </a:p>
          </p:txBody>
        </p:sp>
      </p:grpSp>
    </p:spTree>
    <p:extLst>
      <p:ext uri="{BB962C8B-B14F-4D97-AF65-F5344CB8AC3E}">
        <p14:creationId xmlns:p14="http://schemas.microsoft.com/office/powerpoint/2010/main" val="4013140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06564"/>
            <a:ext cx="9172297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4" y="252470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42"/>
            <a:ext cx="2433798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8" cy="432001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70956" y="872949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2836" y="875866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9897" y="1221617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92836" y="1221617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6830DD5-B7F9-4AD3-8080-B3E4B5D7BABE}"/>
              </a:ext>
            </a:extLst>
          </p:cNvPr>
          <p:cNvGrpSpPr/>
          <p:nvPr/>
        </p:nvGrpSpPr>
        <p:grpSpPr>
          <a:xfrm>
            <a:off x="9110943" y="874802"/>
            <a:ext cx="2954307" cy="2593156"/>
            <a:chOff x="9110941" y="874800"/>
            <a:chExt cx="2954305" cy="2593154"/>
          </a:xfrm>
        </p:grpSpPr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113246" y="874800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110941" y="1221617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80D84501-67C0-4CEF-9D8C-8A5D1E1E553A}"/>
              </a:ext>
            </a:extLst>
          </p:cNvPr>
          <p:cNvGrpSpPr/>
          <p:nvPr/>
        </p:nvGrpSpPr>
        <p:grpSpPr>
          <a:xfrm>
            <a:off x="2871475" y="3865108"/>
            <a:ext cx="2953121" cy="2591352"/>
            <a:chOff x="2871475" y="3865106"/>
            <a:chExt cx="2953124" cy="2591353"/>
          </a:xfrm>
        </p:grpSpPr>
        <p:sp>
          <p:nvSpPr>
            <p:cNvPr id="62" name="Rectangle: Rounded Corners 45">
              <a:extLst>
                <a:ext uri="{FF2B5EF4-FFF2-40B4-BE49-F238E27FC236}">
                  <a16:creationId xmlns:a16="http://schemas.microsoft.com/office/drawing/2014/main" id="{D5541A16-7E5B-45CA-9FA2-FAFB4AC60495}"/>
                </a:ext>
              </a:extLst>
            </p:cNvPr>
            <p:cNvSpPr/>
            <p:nvPr/>
          </p:nvSpPr>
          <p:spPr>
            <a:xfrm>
              <a:off x="2871475" y="3865106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53CE15-02E0-4408-A3D6-F4E08BC40106}"/>
                </a:ext>
              </a:extLst>
            </p:cNvPr>
            <p:cNvSpPr/>
            <p:nvPr/>
          </p:nvSpPr>
          <p:spPr>
            <a:xfrm>
              <a:off x="2872599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AFD1ABAB-DD90-4B7B-B84E-213970548539}"/>
              </a:ext>
            </a:extLst>
          </p:cNvPr>
          <p:cNvGrpSpPr/>
          <p:nvPr/>
        </p:nvGrpSpPr>
        <p:grpSpPr>
          <a:xfrm>
            <a:off x="5993355" y="3868028"/>
            <a:ext cx="2954180" cy="2588435"/>
            <a:chOff x="5993357" y="3868024"/>
            <a:chExt cx="2954180" cy="2588435"/>
          </a:xfrm>
        </p:grpSpPr>
        <p:sp>
          <p:nvSpPr>
            <p:cNvPr id="64" name="Rectangle: Rounded Corners 45">
              <a:extLst>
                <a:ext uri="{FF2B5EF4-FFF2-40B4-BE49-F238E27FC236}">
                  <a16:creationId xmlns:a16="http://schemas.microsoft.com/office/drawing/2014/main" id="{91ED3440-4C77-45C9-B612-B0170E6F36E6}"/>
                </a:ext>
              </a:extLst>
            </p:cNvPr>
            <p:cNvSpPr/>
            <p:nvPr/>
          </p:nvSpPr>
          <p:spPr>
            <a:xfrm>
              <a:off x="5993357" y="3868024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10EA2C-2C78-4891-A8C4-03ABE2C8CAAB}"/>
                </a:ext>
              </a:extLst>
            </p:cNvPr>
            <p:cNvSpPr/>
            <p:nvPr/>
          </p:nvSpPr>
          <p:spPr>
            <a:xfrm>
              <a:off x="5995537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125B2A0F-C488-4459-9C35-605B1208AC62}"/>
              </a:ext>
            </a:extLst>
          </p:cNvPr>
          <p:cNvGrpSpPr/>
          <p:nvPr/>
        </p:nvGrpSpPr>
        <p:grpSpPr>
          <a:xfrm>
            <a:off x="9113650" y="3869999"/>
            <a:ext cx="2952121" cy="2586461"/>
            <a:chOff x="9113644" y="3870000"/>
            <a:chExt cx="2952123" cy="2586459"/>
          </a:xfrm>
        </p:grpSpPr>
        <p:sp>
          <p:nvSpPr>
            <p:cNvPr id="66" name="Rectangle: Rounded Corners 45">
              <a:extLst>
                <a:ext uri="{FF2B5EF4-FFF2-40B4-BE49-F238E27FC236}">
                  <a16:creationId xmlns:a16="http://schemas.microsoft.com/office/drawing/2014/main" id="{CC1A4008-1D1D-4287-A4FB-504E7E2ED97A}"/>
                </a:ext>
              </a:extLst>
            </p:cNvPr>
            <p:cNvSpPr/>
            <p:nvPr/>
          </p:nvSpPr>
          <p:spPr>
            <a:xfrm>
              <a:off x="9113767" y="3870000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DB84E-EBDA-47D2-B1AC-37BD9BEB8980}"/>
                </a:ext>
              </a:extLst>
            </p:cNvPr>
            <p:cNvSpPr/>
            <p:nvPr/>
          </p:nvSpPr>
          <p:spPr>
            <a:xfrm>
              <a:off x="9113644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/>
            </a:p>
          </p:txBody>
        </p:sp>
      </p:grpSp>
    </p:spTree>
    <p:extLst>
      <p:ext uri="{BB962C8B-B14F-4D97-AF65-F5344CB8AC3E}">
        <p14:creationId xmlns:p14="http://schemas.microsoft.com/office/powerpoint/2010/main" val="391933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06564"/>
            <a:ext cx="9172297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4" y="252470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42"/>
            <a:ext cx="2433798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8" cy="432001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70956" y="872949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2836" y="875866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113245" y="874802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62" name="Rectangle: Rounded Corners 45">
            <a:extLst>
              <a:ext uri="{FF2B5EF4-FFF2-40B4-BE49-F238E27FC236}">
                <a16:creationId xmlns:a16="http://schemas.microsoft.com/office/drawing/2014/main" id="{D5541A16-7E5B-45CA-9FA2-FAFB4AC60495}"/>
              </a:ext>
            </a:extLst>
          </p:cNvPr>
          <p:cNvSpPr/>
          <p:nvPr/>
        </p:nvSpPr>
        <p:spPr>
          <a:xfrm>
            <a:off x="2871475" y="3865111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64" name="Rectangle: Rounded Corners 45">
            <a:extLst>
              <a:ext uri="{FF2B5EF4-FFF2-40B4-BE49-F238E27FC236}">
                <a16:creationId xmlns:a16="http://schemas.microsoft.com/office/drawing/2014/main" id="{91ED3440-4C77-45C9-B612-B0170E6F36E6}"/>
              </a:ext>
            </a:extLst>
          </p:cNvPr>
          <p:cNvSpPr/>
          <p:nvPr/>
        </p:nvSpPr>
        <p:spPr>
          <a:xfrm>
            <a:off x="5993355" y="3868028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66" name="Rectangle: Rounded Corners 45">
            <a:extLst>
              <a:ext uri="{FF2B5EF4-FFF2-40B4-BE49-F238E27FC236}">
                <a16:creationId xmlns:a16="http://schemas.microsoft.com/office/drawing/2014/main" id="{CC1A4008-1D1D-4287-A4FB-504E7E2ED97A}"/>
              </a:ext>
            </a:extLst>
          </p:cNvPr>
          <p:cNvSpPr/>
          <p:nvPr/>
        </p:nvSpPr>
        <p:spPr>
          <a:xfrm>
            <a:off x="9113769" y="3870002"/>
            <a:ext cx="2951999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9897" y="1221617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92836" y="1221617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D098BD-B1AC-4DA7-85B8-8437470B048A}"/>
              </a:ext>
            </a:extLst>
          </p:cNvPr>
          <p:cNvSpPr/>
          <p:nvPr/>
        </p:nvSpPr>
        <p:spPr>
          <a:xfrm>
            <a:off x="9110943" y="1221617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53CE15-02E0-4408-A3D6-F4E08BC40106}"/>
              </a:ext>
            </a:extLst>
          </p:cNvPr>
          <p:cNvSpPr/>
          <p:nvPr/>
        </p:nvSpPr>
        <p:spPr>
          <a:xfrm>
            <a:off x="2872602" y="4210121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10EA2C-2C78-4891-A8C4-03ABE2C8CAAB}"/>
              </a:ext>
            </a:extLst>
          </p:cNvPr>
          <p:cNvSpPr/>
          <p:nvPr/>
        </p:nvSpPr>
        <p:spPr>
          <a:xfrm>
            <a:off x="5995536" y="4210121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DDB84E-EBDA-47D2-B1AC-37BD9BEB8980}"/>
              </a:ext>
            </a:extLst>
          </p:cNvPr>
          <p:cNvSpPr/>
          <p:nvPr/>
        </p:nvSpPr>
        <p:spPr>
          <a:xfrm>
            <a:off x="9113642" y="4210121"/>
            <a:ext cx="2951999" cy="224633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/>
          </a:p>
        </p:txBody>
      </p:sp>
    </p:spTree>
    <p:extLst>
      <p:ext uri="{BB962C8B-B14F-4D97-AF65-F5344CB8AC3E}">
        <p14:creationId xmlns:p14="http://schemas.microsoft.com/office/powerpoint/2010/main" val="192826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06564"/>
            <a:ext cx="9172297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4" y="252470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42"/>
            <a:ext cx="2433798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8" cy="432001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 useBgFill="1">
        <p:nvSpPr>
          <p:cNvPr id="67" name="Rectangle: Rounded Corners 45">
            <a:extLst>
              <a:ext uri="{FF2B5EF4-FFF2-40B4-BE49-F238E27FC236}">
                <a16:creationId xmlns:a16="http://schemas.microsoft.com/office/drawing/2014/main" id="{BAE5B6EB-C630-41A7-AB59-6C5364BB88C5}"/>
              </a:ext>
            </a:extLst>
          </p:cNvPr>
          <p:cNvSpPr/>
          <p:nvPr/>
        </p:nvSpPr>
        <p:spPr>
          <a:xfrm>
            <a:off x="2869373" y="878779"/>
            <a:ext cx="2915436" cy="2739299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70956" y="872949"/>
            <a:ext cx="2934766" cy="34501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51" name="Rectangle: Rounded Corners 45">
            <a:extLst>
              <a:ext uri="{FF2B5EF4-FFF2-40B4-BE49-F238E27FC236}">
                <a16:creationId xmlns:a16="http://schemas.microsoft.com/office/drawing/2014/main" id="{B12B43C7-1732-41C2-9365-5F647B8E7F64}"/>
              </a:ext>
            </a:extLst>
          </p:cNvPr>
          <p:cNvSpPr/>
          <p:nvPr/>
        </p:nvSpPr>
        <p:spPr>
          <a:xfrm>
            <a:off x="5991253" y="881701"/>
            <a:ext cx="2915436" cy="2739299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2836" y="875866"/>
            <a:ext cx="2934766" cy="34501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59" name="Rectangle: Rounded Corners 45">
            <a:extLst>
              <a:ext uri="{FF2B5EF4-FFF2-40B4-BE49-F238E27FC236}">
                <a16:creationId xmlns:a16="http://schemas.microsoft.com/office/drawing/2014/main" id="{F9065ABF-8C5C-49A4-91A1-637F89DBC3DC}"/>
              </a:ext>
            </a:extLst>
          </p:cNvPr>
          <p:cNvSpPr/>
          <p:nvPr/>
        </p:nvSpPr>
        <p:spPr>
          <a:xfrm>
            <a:off x="9111662" y="865807"/>
            <a:ext cx="2915436" cy="2739299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113245" y="859971"/>
            <a:ext cx="2934766" cy="34501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61" name="Rectangle: Rounded Corners 45">
            <a:extLst>
              <a:ext uri="{FF2B5EF4-FFF2-40B4-BE49-F238E27FC236}">
                <a16:creationId xmlns:a16="http://schemas.microsoft.com/office/drawing/2014/main" id="{46957F21-A834-4934-9F51-B7F1BC244FB3}"/>
              </a:ext>
            </a:extLst>
          </p:cNvPr>
          <p:cNvSpPr/>
          <p:nvPr/>
        </p:nvSpPr>
        <p:spPr>
          <a:xfrm>
            <a:off x="2869897" y="3870941"/>
            <a:ext cx="2915436" cy="2739299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: Rounded Corners 45">
            <a:extLst>
              <a:ext uri="{FF2B5EF4-FFF2-40B4-BE49-F238E27FC236}">
                <a16:creationId xmlns:a16="http://schemas.microsoft.com/office/drawing/2014/main" id="{D5541A16-7E5B-45CA-9FA2-FAFB4AC60495}"/>
              </a:ext>
            </a:extLst>
          </p:cNvPr>
          <p:cNvSpPr/>
          <p:nvPr/>
        </p:nvSpPr>
        <p:spPr>
          <a:xfrm>
            <a:off x="2871474" y="3865106"/>
            <a:ext cx="2934766" cy="34501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63" name="Rectangle: Rounded Corners 45">
            <a:extLst>
              <a:ext uri="{FF2B5EF4-FFF2-40B4-BE49-F238E27FC236}">
                <a16:creationId xmlns:a16="http://schemas.microsoft.com/office/drawing/2014/main" id="{2022E293-FE54-462A-BAAF-434EC94EB79A}"/>
              </a:ext>
            </a:extLst>
          </p:cNvPr>
          <p:cNvSpPr/>
          <p:nvPr/>
        </p:nvSpPr>
        <p:spPr>
          <a:xfrm>
            <a:off x="5991777" y="3873858"/>
            <a:ext cx="2915436" cy="2739299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Rectangle: Rounded Corners 45">
            <a:extLst>
              <a:ext uri="{FF2B5EF4-FFF2-40B4-BE49-F238E27FC236}">
                <a16:creationId xmlns:a16="http://schemas.microsoft.com/office/drawing/2014/main" id="{91ED3440-4C77-45C9-B612-B0170E6F36E6}"/>
              </a:ext>
            </a:extLst>
          </p:cNvPr>
          <p:cNvSpPr/>
          <p:nvPr/>
        </p:nvSpPr>
        <p:spPr>
          <a:xfrm>
            <a:off x="5993360" y="3868028"/>
            <a:ext cx="2934766" cy="34501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65" name="Rectangle: Rounded Corners 45">
            <a:extLst>
              <a:ext uri="{FF2B5EF4-FFF2-40B4-BE49-F238E27FC236}">
                <a16:creationId xmlns:a16="http://schemas.microsoft.com/office/drawing/2014/main" id="{9342E384-C9BB-4A89-A5DB-9248C6FFB121}"/>
              </a:ext>
            </a:extLst>
          </p:cNvPr>
          <p:cNvSpPr/>
          <p:nvPr/>
        </p:nvSpPr>
        <p:spPr>
          <a:xfrm>
            <a:off x="9112186" y="3857968"/>
            <a:ext cx="2915436" cy="2739299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45">
            <a:extLst>
              <a:ext uri="{FF2B5EF4-FFF2-40B4-BE49-F238E27FC236}">
                <a16:creationId xmlns:a16="http://schemas.microsoft.com/office/drawing/2014/main" id="{CC1A4008-1D1D-4287-A4FB-504E7E2ED97A}"/>
              </a:ext>
            </a:extLst>
          </p:cNvPr>
          <p:cNvSpPr/>
          <p:nvPr/>
        </p:nvSpPr>
        <p:spPr>
          <a:xfrm>
            <a:off x="9113769" y="3852133"/>
            <a:ext cx="2934766" cy="345018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</p:spTree>
    <p:extLst>
      <p:ext uri="{BB962C8B-B14F-4D97-AF65-F5344CB8AC3E}">
        <p14:creationId xmlns:p14="http://schemas.microsoft.com/office/powerpoint/2010/main" val="3845866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: Rounded Corners 45">
            <a:extLst>
              <a:ext uri="{FF2B5EF4-FFF2-40B4-BE49-F238E27FC236}">
                <a16:creationId xmlns:a16="http://schemas.microsoft.com/office/drawing/2014/main" id="{BAE5B6EB-C630-41A7-AB59-6C5364BB88C5}"/>
              </a:ext>
            </a:extLst>
          </p:cNvPr>
          <p:cNvSpPr/>
          <p:nvPr/>
        </p:nvSpPr>
        <p:spPr>
          <a:xfrm>
            <a:off x="2899728" y="839945"/>
            <a:ext cx="300408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06564"/>
            <a:ext cx="9172297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4" y="252470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42"/>
            <a:ext cx="2433798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8" cy="432001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99302" y="834107"/>
            <a:ext cx="3023999" cy="360002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51" name="Rectangle: Rounded Corners 45">
            <a:extLst>
              <a:ext uri="{FF2B5EF4-FFF2-40B4-BE49-F238E27FC236}">
                <a16:creationId xmlns:a16="http://schemas.microsoft.com/office/drawing/2014/main" id="{B12B43C7-1732-41C2-9365-5F647B8E7F64}"/>
              </a:ext>
            </a:extLst>
          </p:cNvPr>
          <p:cNvSpPr/>
          <p:nvPr/>
        </p:nvSpPr>
        <p:spPr>
          <a:xfrm>
            <a:off x="5997790" y="842862"/>
            <a:ext cx="300408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7364" y="837029"/>
            <a:ext cx="3023999" cy="360002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59" name="Rectangle: Rounded Corners 45">
            <a:extLst>
              <a:ext uri="{FF2B5EF4-FFF2-40B4-BE49-F238E27FC236}">
                <a16:creationId xmlns:a16="http://schemas.microsoft.com/office/drawing/2014/main" id="{F9065ABF-8C5C-49A4-91A1-637F89DBC3DC}"/>
              </a:ext>
            </a:extLst>
          </p:cNvPr>
          <p:cNvSpPr/>
          <p:nvPr/>
        </p:nvSpPr>
        <p:spPr>
          <a:xfrm>
            <a:off x="9094392" y="826972"/>
            <a:ext cx="300408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093965" y="821135"/>
            <a:ext cx="3023999" cy="360002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61" name="Rectangle: Rounded Corners 45">
            <a:extLst>
              <a:ext uri="{FF2B5EF4-FFF2-40B4-BE49-F238E27FC236}">
                <a16:creationId xmlns:a16="http://schemas.microsoft.com/office/drawing/2014/main" id="{46957F21-A834-4934-9F51-B7F1BC244FB3}"/>
              </a:ext>
            </a:extLst>
          </p:cNvPr>
          <p:cNvSpPr/>
          <p:nvPr/>
        </p:nvSpPr>
        <p:spPr>
          <a:xfrm>
            <a:off x="2900247" y="3879823"/>
            <a:ext cx="300408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: Rounded Corners 45">
            <a:extLst>
              <a:ext uri="{FF2B5EF4-FFF2-40B4-BE49-F238E27FC236}">
                <a16:creationId xmlns:a16="http://schemas.microsoft.com/office/drawing/2014/main" id="{D5541A16-7E5B-45CA-9FA2-FAFB4AC60495}"/>
              </a:ext>
            </a:extLst>
          </p:cNvPr>
          <p:cNvSpPr/>
          <p:nvPr/>
        </p:nvSpPr>
        <p:spPr>
          <a:xfrm>
            <a:off x="2899820" y="3873985"/>
            <a:ext cx="3023999" cy="360002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63" name="Rectangle: Rounded Corners 45">
            <a:extLst>
              <a:ext uri="{FF2B5EF4-FFF2-40B4-BE49-F238E27FC236}">
                <a16:creationId xmlns:a16="http://schemas.microsoft.com/office/drawing/2014/main" id="{2022E293-FE54-462A-BAAF-434EC94EB79A}"/>
              </a:ext>
            </a:extLst>
          </p:cNvPr>
          <p:cNvSpPr/>
          <p:nvPr/>
        </p:nvSpPr>
        <p:spPr>
          <a:xfrm>
            <a:off x="5998309" y="3882739"/>
            <a:ext cx="300408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Rectangle: Rounded Corners 45">
            <a:extLst>
              <a:ext uri="{FF2B5EF4-FFF2-40B4-BE49-F238E27FC236}">
                <a16:creationId xmlns:a16="http://schemas.microsoft.com/office/drawing/2014/main" id="{91ED3440-4C77-45C9-B612-B0170E6F36E6}"/>
              </a:ext>
            </a:extLst>
          </p:cNvPr>
          <p:cNvSpPr/>
          <p:nvPr/>
        </p:nvSpPr>
        <p:spPr>
          <a:xfrm>
            <a:off x="5997883" y="3876901"/>
            <a:ext cx="3023999" cy="360002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  <p:sp useBgFill="1">
        <p:nvSpPr>
          <p:cNvPr id="65" name="Rectangle: Rounded Corners 45">
            <a:extLst>
              <a:ext uri="{FF2B5EF4-FFF2-40B4-BE49-F238E27FC236}">
                <a16:creationId xmlns:a16="http://schemas.microsoft.com/office/drawing/2014/main" id="{9342E384-C9BB-4A89-A5DB-9248C6FFB121}"/>
              </a:ext>
            </a:extLst>
          </p:cNvPr>
          <p:cNvSpPr/>
          <p:nvPr/>
        </p:nvSpPr>
        <p:spPr>
          <a:xfrm>
            <a:off x="9094911" y="3866845"/>
            <a:ext cx="300408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45">
            <a:extLst>
              <a:ext uri="{FF2B5EF4-FFF2-40B4-BE49-F238E27FC236}">
                <a16:creationId xmlns:a16="http://schemas.microsoft.com/office/drawing/2014/main" id="{CC1A4008-1D1D-4287-A4FB-504E7E2ED97A}"/>
              </a:ext>
            </a:extLst>
          </p:cNvPr>
          <p:cNvSpPr/>
          <p:nvPr/>
        </p:nvSpPr>
        <p:spPr>
          <a:xfrm>
            <a:off x="9094484" y="3861007"/>
            <a:ext cx="3023999" cy="360002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/>
          </a:p>
        </p:txBody>
      </p:sp>
    </p:spTree>
    <p:extLst>
      <p:ext uri="{BB962C8B-B14F-4D97-AF65-F5344CB8AC3E}">
        <p14:creationId xmlns:p14="http://schemas.microsoft.com/office/powerpoint/2010/main" val="3871181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2" y="106564"/>
            <a:ext cx="9172297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4" y="252470"/>
            <a:ext cx="312800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7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8F06A07-DFE7-4BF7-B7CF-0FE8D33D3B72}"/>
              </a:ext>
            </a:extLst>
          </p:cNvPr>
          <p:cNvGrpSpPr/>
          <p:nvPr/>
        </p:nvGrpSpPr>
        <p:grpSpPr>
          <a:xfrm>
            <a:off x="2833736" y="821137"/>
            <a:ext cx="9357956" cy="5919872"/>
            <a:chOff x="2833735" y="821136"/>
            <a:chExt cx="9357957" cy="591987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6DFCC16-B040-2546-99CD-4C07DEA15540}"/>
                </a:ext>
              </a:extLst>
            </p:cNvPr>
            <p:cNvSpPr/>
            <p:nvPr/>
          </p:nvSpPr>
          <p:spPr>
            <a:xfrm>
              <a:off x="2833735" y="1253574"/>
              <a:ext cx="9357957" cy="5482983"/>
            </a:xfrm>
            <a:prstGeom prst="rect">
              <a:avLst/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29" dirty="0"/>
                <a:t>s</a:t>
              </a:r>
            </a:p>
          </p:txBody>
        </p:sp>
        <p:sp useBgFill="1">
          <p:nvSpPr>
            <p:cNvPr id="68" name="Rectangle: Rounded Corners 45">
              <a:extLst>
                <a:ext uri="{FF2B5EF4-FFF2-40B4-BE49-F238E27FC236}">
                  <a16:creationId xmlns:a16="http://schemas.microsoft.com/office/drawing/2014/main" id="{11A240FE-9199-4372-81EC-A5BEBDA7A696}"/>
                </a:ext>
              </a:extLst>
            </p:cNvPr>
            <p:cNvSpPr/>
            <p:nvPr/>
          </p:nvSpPr>
          <p:spPr>
            <a:xfrm>
              <a:off x="2899731" y="839947"/>
              <a:ext cx="3004079" cy="2858271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9" name="Rectangle: Rounded Corners 45">
              <a:extLst>
                <a:ext uri="{FF2B5EF4-FFF2-40B4-BE49-F238E27FC236}">
                  <a16:creationId xmlns:a16="http://schemas.microsoft.com/office/drawing/2014/main" id="{4D1F14A4-D379-4EA7-A20D-A77B1FD79144}"/>
                </a:ext>
              </a:extLst>
            </p:cNvPr>
            <p:cNvSpPr/>
            <p:nvPr/>
          </p:nvSpPr>
          <p:spPr>
            <a:xfrm>
              <a:off x="2899299" y="834111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 useBgFill="1">
          <p:nvSpPr>
            <p:cNvPr id="42" name="Rectangle: Rounded Corners 45">
              <a:extLst>
                <a:ext uri="{FF2B5EF4-FFF2-40B4-BE49-F238E27FC236}">
                  <a16:creationId xmlns:a16="http://schemas.microsoft.com/office/drawing/2014/main" id="{2E360736-3CE3-464D-875F-967AF0D7ADA9}"/>
                </a:ext>
              </a:extLst>
            </p:cNvPr>
            <p:cNvSpPr/>
            <p:nvPr/>
          </p:nvSpPr>
          <p:spPr>
            <a:xfrm>
              <a:off x="5997791" y="842864"/>
              <a:ext cx="3004079" cy="2858272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Rectangle: Rounded Corners 45">
              <a:extLst>
                <a:ext uri="{FF2B5EF4-FFF2-40B4-BE49-F238E27FC236}">
                  <a16:creationId xmlns:a16="http://schemas.microsoft.com/office/drawing/2014/main" id="{49E34872-21C9-45B0-AADC-20D9EF4DFCC6}"/>
                </a:ext>
              </a:extLst>
            </p:cNvPr>
            <p:cNvSpPr/>
            <p:nvPr/>
          </p:nvSpPr>
          <p:spPr>
            <a:xfrm>
              <a:off x="5997360" y="837029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 useBgFill="1"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AD745EE8-FC95-4914-81AB-00D23F21E2C5}"/>
                </a:ext>
              </a:extLst>
            </p:cNvPr>
            <p:cNvSpPr/>
            <p:nvPr/>
          </p:nvSpPr>
          <p:spPr>
            <a:xfrm>
              <a:off x="9094393" y="826971"/>
              <a:ext cx="3004079" cy="2858272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6850809-D167-4040-950F-319158D9F880}"/>
                </a:ext>
              </a:extLst>
            </p:cNvPr>
            <p:cNvSpPr/>
            <p:nvPr/>
          </p:nvSpPr>
          <p:spPr>
            <a:xfrm>
              <a:off x="9093962" y="821136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 useBgFill="1">
          <p:nvSpPr>
            <p:cNvPr id="85" name="Rectangle: Rounded Corners 45">
              <a:extLst>
                <a:ext uri="{FF2B5EF4-FFF2-40B4-BE49-F238E27FC236}">
                  <a16:creationId xmlns:a16="http://schemas.microsoft.com/office/drawing/2014/main" id="{B98488F6-4B80-4948-B583-3662092F15A0}"/>
                </a:ext>
              </a:extLst>
            </p:cNvPr>
            <p:cNvSpPr/>
            <p:nvPr/>
          </p:nvSpPr>
          <p:spPr>
            <a:xfrm>
              <a:off x="2900249" y="3879821"/>
              <a:ext cx="3004079" cy="2858271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6" name="Rectangle: Rounded Corners 45">
              <a:extLst>
                <a:ext uri="{FF2B5EF4-FFF2-40B4-BE49-F238E27FC236}">
                  <a16:creationId xmlns:a16="http://schemas.microsoft.com/office/drawing/2014/main" id="{D3CE6857-2E97-459C-81AB-0D454F5F983A}"/>
                </a:ext>
              </a:extLst>
            </p:cNvPr>
            <p:cNvSpPr/>
            <p:nvPr/>
          </p:nvSpPr>
          <p:spPr>
            <a:xfrm>
              <a:off x="2899817" y="3873985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 useBgFill="1">
          <p:nvSpPr>
            <p:cNvPr id="83" name="Rectangle: Rounded Corners 45">
              <a:extLst>
                <a:ext uri="{FF2B5EF4-FFF2-40B4-BE49-F238E27FC236}">
                  <a16:creationId xmlns:a16="http://schemas.microsoft.com/office/drawing/2014/main" id="{D3C7296E-87F7-4DFF-AC61-FFE32459C29B}"/>
                </a:ext>
              </a:extLst>
            </p:cNvPr>
            <p:cNvSpPr/>
            <p:nvPr/>
          </p:nvSpPr>
          <p:spPr>
            <a:xfrm>
              <a:off x="5998309" y="3882738"/>
              <a:ext cx="3004079" cy="2858272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Rectangle: Rounded Corners 45">
              <a:extLst>
                <a:ext uri="{FF2B5EF4-FFF2-40B4-BE49-F238E27FC236}">
                  <a16:creationId xmlns:a16="http://schemas.microsoft.com/office/drawing/2014/main" id="{BBE06437-2559-40F4-BE50-006B29A87981}"/>
                </a:ext>
              </a:extLst>
            </p:cNvPr>
            <p:cNvSpPr/>
            <p:nvPr/>
          </p:nvSpPr>
          <p:spPr>
            <a:xfrm>
              <a:off x="5997878" y="3876903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  <p:sp useBgFill="1">
          <p:nvSpPr>
            <p:cNvPr id="81" name="Rectangle: Rounded Corners 45">
              <a:extLst>
                <a:ext uri="{FF2B5EF4-FFF2-40B4-BE49-F238E27FC236}">
                  <a16:creationId xmlns:a16="http://schemas.microsoft.com/office/drawing/2014/main" id="{A5E6C1D4-9661-4909-A589-39FBE5934076}"/>
                </a:ext>
              </a:extLst>
            </p:cNvPr>
            <p:cNvSpPr/>
            <p:nvPr/>
          </p:nvSpPr>
          <p:spPr>
            <a:xfrm>
              <a:off x="9094911" y="3866845"/>
              <a:ext cx="3004079" cy="2858272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2" name="Rectangle: Rounded Corners 45">
              <a:extLst>
                <a:ext uri="{FF2B5EF4-FFF2-40B4-BE49-F238E27FC236}">
                  <a16:creationId xmlns:a16="http://schemas.microsoft.com/office/drawing/2014/main" id="{BA4410C3-E84B-4B7E-B6B7-335862CC399B}"/>
                </a:ext>
              </a:extLst>
            </p:cNvPr>
            <p:cNvSpPr/>
            <p:nvPr/>
          </p:nvSpPr>
          <p:spPr>
            <a:xfrm>
              <a:off x="9094480" y="3861010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42"/>
            <a:ext cx="2433798" cy="544941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8" cy="432001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66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25357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4"/>
            <a:ext cx="7949774" cy="544941"/>
          </a:xfrm>
          <a:prstGeom prst="roundRect">
            <a:avLst>
              <a:gd name="adj" fmla="val 5838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53" name="Oval 56">
            <a:extLst>
              <a:ext uri="{FF2B5EF4-FFF2-40B4-BE49-F238E27FC236}">
                <a16:creationId xmlns:a16="http://schemas.microsoft.com/office/drawing/2014/main" id="{B654BDBA-87ED-48DE-BD77-DF823C17D207}"/>
              </a:ext>
            </a:extLst>
          </p:cNvPr>
          <p:cNvSpPr/>
          <p:nvPr/>
        </p:nvSpPr>
        <p:spPr>
          <a:xfrm>
            <a:off x="2853569" y="111920"/>
            <a:ext cx="636810" cy="544941"/>
          </a:xfrm>
          <a:prstGeom prst="ellipse">
            <a:avLst/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55" name="Circle: Hollow 96">
            <a:extLst>
              <a:ext uri="{FF2B5EF4-FFF2-40B4-BE49-F238E27FC236}">
                <a16:creationId xmlns:a16="http://schemas.microsoft.com/office/drawing/2014/main" id="{2C32A963-0A9E-4A31-88C7-C9A90E670641}"/>
              </a:ext>
            </a:extLst>
          </p:cNvPr>
          <p:cNvSpPr/>
          <p:nvPr/>
        </p:nvSpPr>
        <p:spPr>
          <a:xfrm>
            <a:off x="3015574" y="252470"/>
            <a:ext cx="312800" cy="267673"/>
          </a:xfrm>
          <a:prstGeom prst="donut">
            <a:avLst>
              <a:gd name="adj" fmla="val 3871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7" dirty="0">
              <a:solidFill>
                <a:schemeClr val="tx1"/>
              </a:solidFill>
            </a:endParaRPr>
          </a:p>
        </p:txBody>
      </p:sp>
      <p:sp>
        <p:nvSpPr>
          <p:cNvPr id="56" name="Freeform: Shape 98">
            <a:extLst>
              <a:ext uri="{FF2B5EF4-FFF2-40B4-BE49-F238E27FC236}">
                <a16:creationId xmlns:a16="http://schemas.microsoft.com/office/drawing/2014/main" id="{4E1446DC-2A86-4931-8103-3F1A18E68A72}"/>
              </a:ext>
            </a:extLst>
          </p:cNvPr>
          <p:cNvSpPr/>
          <p:nvPr/>
        </p:nvSpPr>
        <p:spPr>
          <a:xfrm>
            <a:off x="3085781" y="309493"/>
            <a:ext cx="1784" cy="1530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accent2">
              <a:lumMod val="20000"/>
              <a:lumOff val="80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 sz="677" dirty="0"/>
          </a:p>
        </p:txBody>
      </p:sp>
      <p:sp>
        <p:nvSpPr>
          <p:cNvPr id="57" name="Freeform: Shape 99">
            <a:extLst>
              <a:ext uri="{FF2B5EF4-FFF2-40B4-BE49-F238E27FC236}">
                <a16:creationId xmlns:a16="http://schemas.microsoft.com/office/drawing/2014/main" id="{B200F6A2-5AD1-4529-ABD1-E4A55EAF60A9}"/>
              </a:ext>
            </a:extLst>
          </p:cNvPr>
          <p:cNvSpPr/>
          <p:nvPr/>
        </p:nvSpPr>
        <p:spPr>
          <a:xfrm>
            <a:off x="3081719" y="306961"/>
            <a:ext cx="164270" cy="152795"/>
          </a:xfrm>
          <a:custGeom>
            <a:avLst/>
            <a:gdLst>
              <a:gd name="connsiteX0" fmla="*/ 782955 w 876300"/>
              <a:gd name="connsiteY0" fmla="*/ 949643 h 952500"/>
              <a:gd name="connsiteX1" fmla="*/ 554355 w 876300"/>
              <a:gd name="connsiteY1" fmla="*/ 949643 h 952500"/>
              <a:gd name="connsiteX2" fmla="*/ 540068 w 876300"/>
              <a:gd name="connsiteY2" fmla="*/ 935355 h 952500"/>
              <a:gd name="connsiteX3" fmla="*/ 540068 w 876300"/>
              <a:gd name="connsiteY3" fmla="*/ 644843 h 952500"/>
              <a:gd name="connsiteX4" fmla="*/ 340043 w 876300"/>
              <a:gd name="connsiteY4" fmla="*/ 644843 h 952500"/>
              <a:gd name="connsiteX5" fmla="*/ 340043 w 876300"/>
              <a:gd name="connsiteY5" fmla="*/ 935355 h 952500"/>
              <a:gd name="connsiteX6" fmla="*/ 325755 w 876300"/>
              <a:gd name="connsiteY6" fmla="*/ 949643 h 952500"/>
              <a:gd name="connsiteX7" fmla="*/ 97155 w 876300"/>
              <a:gd name="connsiteY7" fmla="*/ 949643 h 952500"/>
              <a:gd name="connsiteX8" fmla="*/ 82868 w 876300"/>
              <a:gd name="connsiteY8" fmla="*/ 935355 h 952500"/>
              <a:gd name="connsiteX9" fmla="*/ 82868 w 876300"/>
              <a:gd name="connsiteY9" fmla="*/ 426720 h 952500"/>
              <a:gd name="connsiteX10" fmla="*/ 97155 w 876300"/>
              <a:gd name="connsiteY10" fmla="*/ 412433 h 952500"/>
              <a:gd name="connsiteX11" fmla="*/ 824865 w 876300"/>
              <a:gd name="connsiteY11" fmla="*/ 412433 h 952500"/>
              <a:gd name="connsiteX12" fmla="*/ 452438 w 876300"/>
              <a:gd name="connsiteY12" fmla="*/ 40958 h 952500"/>
              <a:gd name="connsiteX13" fmla="*/ 260033 w 876300"/>
              <a:gd name="connsiteY13" fmla="*/ 234315 h 952500"/>
              <a:gd name="connsiteX14" fmla="*/ 244793 w 876300"/>
              <a:gd name="connsiteY14" fmla="*/ 237173 h 952500"/>
              <a:gd name="connsiteX15" fmla="*/ 236220 w 876300"/>
              <a:gd name="connsiteY15" fmla="*/ 223838 h 952500"/>
              <a:gd name="connsiteX16" fmla="*/ 236220 w 876300"/>
              <a:gd name="connsiteY16" fmla="*/ 111443 h 952500"/>
              <a:gd name="connsiteX17" fmla="*/ 162878 w 876300"/>
              <a:gd name="connsiteY17" fmla="*/ 111443 h 952500"/>
              <a:gd name="connsiteX18" fmla="*/ 162878 w 876300"/>
              <a:gd name="connsiteY18" fmla="*/ 300038 h 952500"/>
              <a:gd name="connsiteX19" fmla="*/ 159068 w 876300"/>
              <a:gd name="connsiteY19" fmla="*/ 310515 h 952500"/>
              <a:gd name="connsiteX20" fmla="*/ 31432 w 876300"/>
              <a:gd name="connsiteY20" fmla="*/ 437198 h 952500"/>
              <a:gd name="connsiteX21" fmla="*/ 11430 w 876300"/>
              <a:gd name="connsiteY21" fmla="*/ 437198 h 952500"/>
              <a:gd name="connsiteX22" fmla="*/ 11430 w 876300"/>
              <a:gd name="connsiteY22" fmla="*/ 417195 h 952500"/>
              <a:gd name="connsiteX23" fmla="*/ 134303 w 876300"/>
              <a:gd name="connsiteY23" fmla="*/ 294323 h 952500"/>
              <a:gd name="connsiteX24" fmla="*/ 134303 w 876300"/>
              <a:gd name="connsiteY24" fmla="*/ 97155 h 952500"/>
              <a:gd name="connsiteX25" fmla="*/ 148590 w 876300"/>
              <a:gd name="connsiteY25" fmla="*/ 82868 h 952500"/>
              <a:gd name="connsiteX26" fmla="*/ 249555 w 876300"/>
              <a:gd name="connsiteY26" fmla="*/ 82868 h 952500"/>
              <a:gd name="connsiteX27" fmla="*/ 263843 w 876300"/>
              <a:gd name="connsiteY27" fmla="*/ 97155 h 952500"/>
              <a:gd name="connsiteX28" fmla="*/ 263843 w 876300"/>
              <a:gd name="connsiteY28" fmla="*/ 189548 h 952500"/>
              <a:gd name="connsiteX29" fmla="*/ 441960 w 876300"/>
              <a:gd name="connsiteY29" fmla="*/ 11430 h 952500"/>
              <a:gd name="connsiteX30" fmla="*/ 461963 w 876300"/>
              <a:gd name="connsiteY30" fmla="*/ 11430 h 952500"/>
              <a:gd name="connsiteX31" fmla="*/ 868680 w 876300"/>
              <a:gd name="connsiteY31" fmla="*/ 417195 h 952500"/>
              <a:gd name="connsiteX32" fmla="*/ 871538 w 876300"/>
              <a:gd name="connsiteY32" fmla="*/ 432435 h 952500"/>
              <a:gd name="connsiteX33" fmla="*/ 858203 w 876300"/>
              <a:gd name="connsiteY33" fmla="*/ 441008 h 952500"/>
              <a:gd name="connsiteX34" fmla="*/ 111443 w 876300"/>
              <a:gd name="connsiteY34" fmla="*/ 441008 h 952500"/>
              <a:gd name="connsiteX35" fmla="*/ 111443 w 876300"/>
              <a:gd name="connsiteY35" fmla="*/ 920115 h 952500"/>
              <a:gd name="connsiteX36" fmla="*/ 311468 w 876300"/>
              <a:gd name="connsiteY36" fmla="*/ 920115 h 952500"/>
              <a:gd name="connsiteX37" fmla="*/ 311468 w 876300"/>
              <a:gd name="connsiteY37" fmla="*/ 630555 h 952500"/>
              <a:gd name="connsiteX38" fmla="*/ 325755 w 876300"/>
              <a:gd name="connsiteY38" fmla="*/ 616268 h 952500"/>
              <a:gd name="connsiteX39" fmla="*/ 554355 w 876300"/>
              <a:gd name="connsiteY39" fmla="*/ 616268 h 952500"/>
              <a:gd name="connsiteX40" fmla="*/ 568643 w 876300"/>
              <a:gd name="connsiteY40" fmla="*/ 630555 h 952500"/>
              <a:gd name="connsiteX41" fmla="*/ 568643 w 876300"/>
              <a:gd name="connsiteY41" fmla="*/ 921068 h 952500"/>
              <a:gd name="connsiteX42" fmla="*/ 768668 w 876300"/>
              <a:gd name="connsiteY42" fmla="*/ 921068 h 952500"/>
              <a:gd name="connsiteX43" fmla="*/ 768668 w 876300"/>
              <a:gd name="connsiteY43" fmla="*/ 478155 h 952500"/>
              <a:gd name="connsiteX44" fmla="*/ 782955 w 876300"/>
              <a:gd name="connsiteY44" fmla="*/ 463868 h 952500"/>
              <a:gd name="connsiteX45" fmla="*/ 797243 w 876300"/>
              <a:gd name="connsiteY45" fmla="*/ 478155 h 952500"/>
              <a:gd name="connsiteX46" fmla="*/ 797243 w 876300"/>
              <a:gd name="connsiteY46" fmla="*/ 935355 h 952500"/>
              <a:gd name="connsiteX47" fmla="*/ 782955 w 876300"/>
              <a:gd name="connsiteY47" fmla="*/ 94964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76300" h="952500">
                <a:moveTo>
                  <a:pt x="782955" y="949643"/>
                </a:moveTo>
                <a:lnTo>
                  <a:pt x="554355" y="949643"/>
                </a:lnTo>
                <a:cubicBezTo>
                  <a:pt x="546735" y="949643"/>
                  <a:pt x="540068" y="942975"/>
                  <a:pt x="540068" y="935355"/>
                </a:cubicBezTo>
                <a:lnTo>
                  <a:pt x="540068" y="644843"/>
                </a:lnTo>
                <a:lnTo>
                  <a:pt x="340043" y="644843"/>
                </a:lnTo>
                <a:lnTo>
                  <a:pt x="340043" y="935355"/>
                </a:lnTo>
                <a:cubicBezTo>
                  <a:pt x="340043" y="942975"/>
                  <a:pt x="333375" y="949643"/>
                  <a:pt x="325755" y="949643"/>
                </a:cubicBezTo>
                <a:lnTo>
                  <a:pt x="97155" y="949643"/>
                </a:lnTo>
                <a:cubicBezTo>
                  <a:pt x="89535" y="949643"/>
                  <a:pt x="82868" y="942975"/>
                  <a:pt x="82868" y="935355"/>
                </a:cubicBezTo>
                <a:lnTo>
                  <a:pt x="82868" y="426720"/>
                </a:lnTo>
                <a:cubicBezTo>
                  <a:pt x="82868" y="419100"/>
                  <a:pt x="89535" y="412433"/>
                  <a:pt x="97155" y="412433"/>
                </a:cubicBezTo>
                <a:lnTo>
                  <a:pt x="824865" y="412433"/>
                </a:lnTo>
                <a:lnTo>
                  <a:pt x="452438" y="40958"/>
                </a:lnTo>
                <a:lnTo>
                  <a:pt x="260033" y="234315"/>
                </a:lnTo>
                <a:cubicBezTo>
                  <a:pt x="256223" y="238125"/>
                  <a:pt x="249555" y="240030"/>
                  <a:pt x="244793" y="237173"/>
                </a:cubicBezTo>
                <a:cubicBezTo>
                  <a:pt x="239078" y="235268"/>
                  <a:pt x="236220" y="229553"/>
                  <a:pt x="236220" y="223838"/>
                </a:cubicBezTo>
                <a:lnTo>
                  <a:pt x="236220" y="111443"/>
                </a:lnTo>
                <a:lnTo>
                  <a:pt x="162878" y="111443"/>
                </a:lnTo>
                <a:lnTo>
                  <a:pt x="162878" y="300038"/>
                </a:lnTo>
                <a:cubicBezTo>
                  <a:pt x="162878" y="303848"/>
                  <a:pt x="160973" y="307658"/>
                  <a:pt x="159068" y="310515"/>
                </a:cubicBezTo>
                <a:lnTo>
                  <a:pt x="31432" y="437198"/>
                </a:lnTo>
                <a:cubicBezTo>
                  <a:pt x="25718" y="442913"/>
                  <a:pt x="17145" y="442913"/>
                  <a:pt x="11430" y="437198"/>
                </a:cubicBezTo>
                <a:cubicBezTo>
                  <a:pt x="5715" y="431483"/>
                  <a:pt x="5715" y="422910"/>
                  <a:pt x="11430" y="417195"/>
                </a:cubicBezTo>
                <a:lnTo>
                  <a:pt x="134303" y="294323"/>
                </a:lnTo>
                <a:lnTo>
                  <a:pt x="134303" y="97155"/>
                </a:lnTo>
                <a:cubicBezTo>
                  <a:pt x="134303" y="89535"/>
                  <a:pt x="140970" y="82868"/>
                  <a:pt x="148590" y="82868"/>
                </a:cubicBezTo>
                <a:lnTo>
                  <a:pt x="249555" y="82868"/>
                </a:lnTo>
                <a:cubicBezTo>
                  <a:pt x="257175" y="82868"/>
                  <a:pt x="263843" y="89535"/>
                  <a:pt x="263843" y="97155"/>
                </a:cubicBezTo>
                <a:lnTo>
                  <a:pt x="263843" y="189548"/>
                </a:lnTo>
                <a:lnTo>
                  <a:pt x="441960" y="11430"/>
                </a:lnTo>
                <a:cubicBezTo>
                  <a:pt x="447675" y="5715"/>
                  <a:pt x="456248" y="5715"/>
                  <a:pt x="461963" y="11430"/>
                </a:cubicBezTo>
                <a:lnTo>
                  <a:pt x="868680" y="417195"/>
                </a:lnTo>
                <a:cubicBezTo>
                  <a:pt x="872490" y="421005"/>
                  <a:pt x="874395" y="427673"/>
                  <a:pt x="871538" y="432435"/>
                </a:cubicBezTo>
                <a:cubicBezTo>
                  <a:pt x="869633" y="438150"/>
                  <a:pt x="863918" y="441008"/>
                  <a:pt x="858203" y="441008"/>
                </a:cubicBezTo>
                <a:lnTo>
                  <a:pt x="111443" y="441008"/>
                </a:lnTo>
                <a:lnTo>
                  <a:pt x="111443" y="920115"/>
                </a:lnTo>
                <a:lnTo>
                  <a:pt x="311468" y="920115"/>
                </a:lnTo>
                <a:lnTo>
                  <a:pt x="311468" y="630555"/>
                </a:lnTo>
                <a:cubicBezTo>
                  <a:pt x="311468" y="622935"/>
                  <a:pt x="318135" y="616268"/>
                  <a:pt x="325755" y="616268"/>
                </a:cubicBezTo>
                <a:lnTo>
                  <a:pt x="554355" y="616268"/>
                </a:lnTo>
                <a:cubicBezTo>
                  <a:pt x="561975" y="616268"/>
                  <a:pt x="568643" y="622935"/>
                  <a:pt x="568643" y="630555"/>
                </a:cubicBezTo>
                <a:lnTo>
                  <a:pt x="568643" y="921068"/>
                </a:lnTo>
                <a:lnTo>
                  <a:pt x="768668" y="921068"/>
                </a:lnTo>
                <a:lnTo>
                  <a:pt x="768668" y="478155"/>
                </a:lnTo>
                <a:cubicBezTo>
                  <a:pt x="768668" y="470535"/>
                  <a:pt x="775335" y="463868"/>
                  <a:pt x="782955" y="463868"/>
                </a:cubicBezTo>
                <a:cubicBezTo>
                  <a:pt x="790575" y="463868"/>
                  <a:pt x="797243" y="470535"/>
                  <a:pt x="797243" y="478155"/>
                </a:cubicBezTo>
                <a:lnTo>
                  <a:pt x="797243" y="935355"/>
                </a:lnTo>
                <a:cubicBezTo>
                  <a:pt x="797243" y="942975"/>
                  <a:pt x="790575" y="949643"/>
                  <a:pt x="782955" y="949643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 sz="677" dirty="0"/>
          </a:p>
        </p:txBody>
      </p: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3" y="222029"/>
            <a:ext cx="328562" cy="324735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41" y="222029"/>
            <a:ext cx="328562" cy="324735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 useBgFill="1">
        <p:nvSpPr>
          <p:cNvPr id="68" name="Rectangle: Rounded Corners 45">
            <a:extLst>
              <a:ext uri="{FF2B5EF4-FFF2-40B4-BE49-F238E27FC236}">
                <a16:creationId xmlns:a16="http://schemas.microsoft.com/office/drawing/2014/main" id="{11A240FE-9199-4372-81EC-A5BEBDA7A696}"/>
              </a:ext>
            </a:extLst>
          </p:cNvPr>
          <p:cNvSpPr/>
          <p:nvPr/>
        </p:nvSpPr>
        <p:spPr>
          <a:xfrm>
            <a:off x="86289" y="839945"/>
            <a:ext cx="391366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Rectangle: Rounded Corners 45">
            <a:extLst>
              <a:ext uri="{FF2B5EF4-FFF2-40B4-BE49-F238E27FC236}">
                <a16:creationId xmlns:a16="http://schemas.microsoft.com/office/drawing/2014/main" id="{4D1F14A4-D379-4EA7-A20D-A77B1FD79144}"/>
              </a:ext>
            </a:extLst>
          </p:cNvPr>
          <p:cNvSpPr/>
          <p:nvPr/>
        </p:nvSpPr>
        <p:spPr>
          <a:xfrm>
            <a:off x="85725" y="834107"/>
            <a:ext cx="3923998" cy="385662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>
              <a:solidFill>
                <a:schemeClr val="bg1"/>
              </a:solidFill>
            </a:endParaRPr>
          </a:p>
        </p:txBody>
      </p:sp>
      <p:sp useBgFill="1">
        <p:nvSpPr>
          <p:cNvPr id="42" name="Rectangle: Rounded Corners 45">
            <a:extLst>
              <a:ext uri="{FF2B5EF4-FFF2-40B4-BE49-F238E27FC236}">
                <a16:creationId xmlns:a16="http://schemas.microsoft.com/office/drawing/2014/main" id="{2E360736-3CE3-464D-875F-967AF0D7ADA9}"/>
              </a:ext>
            </a:extLst>
          </p:cNvPr>
          <p:cNvSpPr/>
          <p:nvPr/>
        </p:nvSpPr>
        <p:spPr>
          <a:xfrm>
            <a:off x="4122391" y="842862"/>
            <a:ext cx="391366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5">
            <a:extLst>
              <a:ext uri="{FF2B5EF4-FFF2-40B4-BE49-F238E27FC236}">
                <a16:creationId xmlns:a16="http://schemas.microsoft.com/office/drawing/2014/main" id="{49E34872-21C9-45B0-AADC-20D9EF4DFCC6}"/>
              </a:ext>
            </a:extLst>
          </p:cNvPr>
          <p:cNvSpPr/>
          <p:nvPr/>
        </p:nvSpPr>
        <p:spPr>
          <a:xfrm>
            <a:off x="4121827" y="837029"/>
            <a:ext cx="3923998" cy="385662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>
              <a:solidFill>
                <a:schemeClr val="bg1"/>
              </a:solidFill>
            </a:endParaRPr>
          </a:p>
        </p:txBody>
      </p:sp>
      <p:sp useBgFill="1">
        <p:nvSpPr>
          <p:cNvPr id="45" name="Rectangle: Rounded Corners 45">
            <a:extLst>
              <a:ext uri="{FF2B5EF4-FFF2-40B4-BE49-F238E27FC236}">
                <a16:creationId xmlns:a16="http://schemas.microsoft.com/office/drawing/2014/main" id="{AD745EE8-FC95-4914-81AB-00D23F21E2C5}"/>
              </a:ext>
            </a:extLst>
          </p:cNvPr>
          <p:cNvSpPr/>
          <p:nvPr/>
        </p:nvSpPr>
        <p:spPr>
          <a:xfrm>
            <a:off x="8156588" y="826972"/>
            <a:ext cx="391366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6850809-D167-4040-950F-319158D9F880}"/>
              </a:ext>
            </a:extLst>
          </p:cNvPr>
          <p:cNvSpPr/>
          <p:nvPr/>
        </p:nvSpPr>
        <p:spPr>
          <a:xfrm>
            <a:off x="8156024" y="821135"/>
            <a:ext cx="3923998" cy="385662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>
              <a:solidFill>
                <a:schemeClr val="bg1"/>
              </a:solidFill>
            </a:endParaRPr>
          </a:p>
        </p:txBody>
      </p:sp>
      <p:sp useBgFill="1">
        <p:nvSpPr>
          <p:cNvPr id="85" name="Rectangle: Rounded Corners 45">
            <a:extLst>
              <a:ext uri="{FF2B5EF4-FFF2-40B4-BE49-F238E27FC236}">
                <a16:creationId xmlns:a16="http://schemas.microsoft.com/office/drawing/2014/main" id="{B98488F6-4B80-4948-B583-3662092F15A0}"/>
              </a:ext>
            </a:extLst>
          </p:cNvPr>
          <p:cNvSpPr/>
          <p:nvPr/>
        </p:nvSpPr>
        <p:spPr>
          <a:xfrm>
            <a:off x="86966" y="3879823"/>
            <a:ext cx="391366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Rectangle: Rounded Corners 45">
            <a:extLst>
              <a:ext uri="{FF2B5EF4-FFF2-40B4-BE49-F238E27FC236}">
                <a16:creationId xmlns:a16="http://schemas.microsoft.com/office/drawing/2014/main" id="{D3CE6857-2E97-459C-81AB-0D454F5F983A}"/>
              </a:ext>
            </a:extLst>
          </p:cNvPr>
          <p:cNvSpPr/>
          <p:nvPr/>
        </p:nvSpPr>
        <p:spPr>
          <a:xfrm>
            <a:off x="86403" y="3873985"/>
            <a:ext cx="3923998" cy="385662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>
              <a:solidFill>
                <a:schemeClr val="bg1"/>
              </a:solidFill>
            </a:endParaRPr>
          </a:p>
        </p:txBody>
      </p:sp>
      <p:sp useBgFill="1">
        <p:nvSpPr>
          <p:cNvPr id="83" name="Rectangle: Rounded Corners 45">
            <a:extLst>
              <a:ext uri="{FF2B5EF4-FFF2-40B4-BE49-F238E27FC236}">
                <a16:creationId xmlns:a16="http://schemas.microsoft.com/office/drawing/2014/main" id="{D3C7296E-87F7-4DFF-AC61-FFE32459C29B}"/>
              </a:ext>
            </a:extLst>
          </p:cNvPr>
          <p:cNvSpPr/>
          <p:nvPr/>
        </p:nvSpPr>
        <p:spPr>
          <a:xfrm>
            <a:off x="4123063" y="3882739"/>
            <a:ext cx="391366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Rectangle: Rounded Corners 45">
            <a:extLst>
              <a:ext uri="{FF2B5EF4-FFF2-40B4-BE49-F238E27FC236}">
                <a16:creationId xmlns:a16="http://schemas.microsoft.com/office/drawing/2014/main" id="{BBE06437-2559-40F4-BE50-006B29A87981}"/>
              </a:ext>
            </a:extLst>
          </p:cNvPr>
          <p:cNvSpPr/>
          <p:nvPr/>
        </p:nvSpPr>
        <p:spPr>
          <a:xfrm>
            <a:off x="4122500" y="3876901"/>
            <a:ext cx="3923998" cy="385662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>
              <a:solidFill>
                <a:schemeClr val="bg1"/>
              </a:solidFill>
            </a:endParaRPr>
          </a:p>
        </p:txBody>
      </p:sp>
      <p:sp useBgFill="1">
        <p:nvSpPr>
          <p:cNvPr id="81" name="Rectangle: Rounded Corners 45">
            <a:extLst>
              <a:ext uri="{FF2B5EF4-FFF2-40B4-BE49-F238E27FC236}">
                <a16:creationId xmlns:a16="http://schemas.microsoft.com/office/drawing/2014/main" id="{A5E6C1D4-9661-4909-A589-39FBE5934076}"/>
              </a:ext>
            </a:extLst>
          </p:cNvPr>
          <p:cNvSpPr/>
          <p:nvPr/>
        </p:nvSpPr>
        <p:spPr>
          <a:xfrm>
            <a:off x="8157265" y="3866845"/>
            <a:ext cx="3913661" cy="2858273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Rectangle: Rounded Corners 45">
            <a:extLst>
              <a:ext uri="{FF2B5EF4-FFF2-40B4-BE49-F238E27FC236}">
                <a16:creationId xmlns:a16="http://schemas.microsoft.com/office/drawing/2014/main" id="{BA4410C3-E84B-4B7E-B6B7-335862CC399B}"/>
              </a:ext>
            </a:extLst>
          </p:cNvPr>
          <p:cNvSpPr/>
          <p:nvPr/>
        </p:nvSpPr>
        <p:spPr>
          <a:xfrm>
            <a:off x="8156701" y="3861007"/>
            <a:ext cx="3923998" cy="385662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2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2459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4"/>
            <a:ext cx="7949774" cy="544941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2853569" y="111920"/>
            <a:ext cx="636810" cy="544941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7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</p:grpSp>
      </p:grp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3" y="222029"/>
            <a:ext cx="328562" cy="324735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41" y="222029"/>
            <a:ext cx="328562" cy="324735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9F119F-1E59-45F8-B92B-3D6BA4E7A51E}"/>
              </a:ext>
            </a:extLst>
          </p:cNvPr>
          <p:cNvGrpSpPr/>
          <p:nvPr/>
        </p:nvGrpSpPr>
        <p:grpSpPr>
          <a:xfrm>
            <a:off x="85725" y="821137"/>
            <a:ext cx="11994297" cy="2880000"/>
            <a:chOff x="107156" y="864000"/>
            <a:chExt cx="11994298" cy="27873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CEF9986-DA87-4FC0-ADB4-F803DBCD5BC9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68" name="Rectangle: Rounded Corners 45">
                <a:extLst>
                  <a:ext uri="{FF2B5EF4-FFF2-40B4-BE49-F238E27FC236}">
                    <a16:creationId xmlns:a16="http://schemas.microsoft.com/office/drawing/2014/main" id="{11A240FE-9199-4372-81EC-A5BEBDA7A696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9" name="Rectangle: Rounded Corners 45">
                <a:extLst>
                  <a:ext uri="{FF2B5EF4-FFF2-40B4-BE49-F238E27FC236}">
                    <a16:creationId xmlns:a16="http://schemas.microsoft.com/office/drawing/2014/main" id="{4D1F14A4-D379-4EA7-A20D-A77B1FD79144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4B1DAA6-AE13-4A0A-9E4E-D544AD1C5824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42" name="Rectangle: Rounded Corners 45">
                <a:extLst>
                  <a:ext uri="{FF2B5EF4-FFF2-40B4-BE49-F238E27FC236}">
                    <a16:creationId xmlns:a16="http://schemas.microsoft.com/office/drawing/2014/main" id="{2E360736-3CE3-464D-875F-967AF0D7ADA9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: Rounded Corners 45">
                <a:extLst>
                  <a:ext uri="{FF2B5EF4-FFF2-40B4-BE49-F238E27FC236}">
                    <a16:creationId xmlns:a16="http://schemas.microsoft.com/office/drawing/2014/main" id="{49E34872-21C9-45B0-AADC-20D9EF4DFCC6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9D17E9-5B61-4111-AFF1-04A807CB9678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45" name="Rectangle: Rounded Corners 45">
                <a:extLst>
                  <a:ext uri="{FF2B5EF4-FFF2-40B4-BE49-F238E27FC236}">
                    <a16:creationId xmlns:a16="http://schemas.microsoft.com/office/drawing/2014/main" id="{AD745EE8-FC95-4914-81AB-00D23F21E2C5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6850809-D167-4040-950F-319158D9F880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3" y="3861015"/>
            <a:ext cx="11994297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32513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70D8F3-F5F0-41FD-A458-73BB68E5D3F8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90015" y="324465"/>
            <a:ext cx="12011970" cy="6343759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  <p:sp>
        <p:nvSpPr>
          <p:cNvPr id="64" name="Rectangle: Top Corners Rounded 6">
            <a:extLst>
              <a:ext uri="{FF2B5EF4-FFF2-40B4-BE49-F238E27FC236}">
                <a16:creationId xmlns:a16="http://schemas.microsoft.com/office/drawing/2014/main" id="{9651D023-CF58-4C89-AC98-9C5FBCBF1E86}"/>
              </a:ext>
            </a:extLst>
          </p:cNvPr>
          <p:cNvSpPr/>
          <p:nvPr/>
        </p:nvSpPr>
        <p:spPr>
          <a:xfrm>
            <a:off x="90015" y="114128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4328D9C9-5D00-40F1-8F03-FD677FE729A9}"/>
              </a:ext>
            </a:extLst>
          </p:cNvPr>
          <p:cNvSpPr txBox="1"/>
          <p:nvPr/>
        </p:nvSpPr>
        <p:spPr>
          <a:xfrm>
            <a:off x="2124772" y="-18740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Key influencers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9948C102-5428-441A-9B4C-D029E27CC17E}"/>
              </a:ext>
            </a:extLst>
          </p:cNvPr>
          <p:cNvGrpSpPr/>
          <p:nvPr/>
        </p:nvGrpSpPr>
        <p:grpSpPr>
          <a:xfrm>
            <a:off x="1585206" y="117394"/>
            <a:ext cx="432000" cy="432000"/>
            <a:chOff x="1393478" y="198508"/>
            <a:chExt cx="432000" cy="432000"/>
          </a:xfrm>
        </p:grpSpPr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CA84B33B-17AE-4E37-96D0-B77F500366B0}"/>
                </a:ext>
              </a:extLst>
            </p:cNvPr>
            <p:cNvSpPr/>
            <p:nvPr/>
          </p:nvSpPr>
          <p:spPr>
            <a:xfrm>
              <a:off x="1393478" y="198508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Freeform: Shape 39">
              <a:extLst>
                <a:ext uri="{FF2B5EF4-FFF2-40B4-BE49-F238E27FC236}">
                  <a16:creationId xmlns:a16="http://schemas.microsoft.com/office/drawing/2014/main" id="{B2D01DA2-4A0F-47A4-A73B-9044EAB5E513}"/>
                </a:ext>
              </a:extLst>
            </p:cNvPr>
            <p:cNvSpPr/>
            <p:nvPr/>
          </p:nvSpPr>
          <p:spPr>
            <a:xfrm>
              <a:off x="1454358" y="246294"/>
              <a:ext cx="301635" cy="350309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A61FC43-605F-402A-B451-C93937FDF453}"/>
              </a:ext>
            </a:extLst>
          </p:cNvPr>
          <p:cNvGrpSpPr/>
          <p:nvPr/>
        </p:nvGrpSpPr>
        <p:grpSpPr>
          <a:xfrm>
            <a:off x="97609" y="127742"/>
            <a:ext cx="432000" cy="432000"/>
            <a:chOff x="97609" y="208856"/>
            <a:chExt cx="432000" cy="432000"/>
          </a:xfrm>
        </p:grpSpPr>
        <p:sp>
          <p:nvSpPr>
            <p:cNvPr id="71" name="Freeform: Shape 25">
              <a:extLst>
                <a:ext uri="{FF2B5EF4-FFF2-40B4-BE49-F238E27FC236}">
                  <a16:creationId xmlns:a16="http://schemas.microsoft.com/office/drawing/2014/main" id="{7BFB3FAE-5260-4561-820E-151CB42ED458}"/>
                </a:ext>
              </a:extLst>
            </p:cNvPr>
            <p:cNvSpPr/>
            <p:nvPr/>
          </p:nvSpPr>
          <p:spPr>
            <a:xfrm>
              <a:off x="97609" y="208856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Freeform: Shape 411">
              <a:extLst>
                <a:ext uri="{FF2B5EF4-FFF2-40B4-BE49-F238E27FC236}">
                  <a16:creationId xmlns:a16="http://schemas.microsoft.com/office/drawing/2014/main" id="{5388A3E9-BE7F-4CD9-9336-D2C781A3A282}"/>
                </a:ext>
              </a:extLst>
            </p:cNvPr>
            <p:cNvSpPr/>
            <p:nvPr/>
          </p:nvSpPr>
          <p:spPr>
            <a:xfrm>
              <a:off x="158744" y="299215"/>
              <a:ext cx="309730" cy="262536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b="1">
                <a:latin typeface="Oswald" panose="02000503000000000000" pitchFamily="2" charset="0"/>
              </a:endParaRP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D8AD7854-8B8F-47DD-AE44-6BB556A8965D}"/>
              </a:ext>
            </a:extLst>
          </p:cNvPr>
          <p:cNvSpPr txBox="1"/>
          <p:nvPr/>
        </p:nvSpPr>
        <p:spPr>
          <a:xfrm>
            <a:off x="8820000" y="216000"/>
            <a:ext cx="855968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Month</a:t>
            </a:r>
            <a:endParaRPr lang="fr-FR" sz="1400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BFB7E00-13D9-4970-A7B7-B17F6BF99ED9}"/>
              </a:ext>
            </a:extLst>
          </p:cNvPr>
          <p:cNvSpPr/>
          <p:nvPr/>
        </p:nvSpPr>
        <p:spPr>
          <a:xfrm rot="16200000">
            <a:off x="-2544929" y="3354800"/>
            <a:ext cx="5916640" cy="515319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FA7E289-58DF-4455-B0C1-642EFF8AAF2A}"/>
              </a:ext>
            </a:extLst>
          </p:cNvPr>
          <p:cNvSpPr txBox="1"/>
          <p:nvPr/>
        </p:nvSpPr>
        <p:spPr>
          <a:xfrm>
            <a:off x="6758328" y="216000"/>
            <a:ext cx="85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Year</a:t>
            </a:r>
            <a:endParaRPr lang="fr-FR" sz="1400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1503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105472" y="521056"/>
            <a:ext cx="4226101" cy="60025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99" b="1" dirty="0">
                <a:solidFill>
                  <a:schemeClr val="bg1"/>
                </a:solidFill>
                <a:latin typeface="Oswald" panose="02000503000000000000" pitchFamily="2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6" y="1136367"/>
            <a:ext cx="3007813" cy="396454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18" y="41234"/>
            <a:ext cx="2885002" cy="6680864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5" y="1895249"/>
            <a:ext cx="4427591" cy="4140002"/>
            <a:chOff x="7111614" y="1895250"/>
            <a:chExt cx="4427589" cy="4140000"/>
          </a:xfrm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</p:grpSp>
    </p:spTree>
    <p:extLst>
      <p:ext uri="{BB962C8B-B14F-4D97-AF65-F5344CB8AC3E}">
        <p14:creationId xmlns:p14="http://schemas.microsoft.com/office/powerpoint/2010/main" val="2855489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69750" y="521056"/>
            <a:ext cx="4226101" cy="60025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99" b="1" dirty="0">
                <a:solidFill>
                  <a:srgbClr val="D9DCE3"/>
                </a:solidFill>
                <a:effectLst>
                  <a:glow rad="63500">
                    <a:schemeClr val="accent3">
                      <a:alpha val="40000"/>
                    </a:schemeClr>
                  </a:glow>
                </a:effectLst>
                <a:latin typeface="Oswald" panose="02000503000000000000" pitchFamily="2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6" y="1136367"/>
            <a:ext cx="3007813" cy="396454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18" y="41234"/>
            <a:ext cx="2885002" cy="6680864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rgbClr val="D9DCE3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2" y="1895252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2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1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5" y="4595256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6" y="5495256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</p:spTree>
    <p:extLst>
      <p:ext uri="{BB962C8B-B14F-4D97-AF65-F5344CB8AC3E}">
        <p14:creationId xmlns:p14="http://schemas.microsoft.com/office/powerpoint/2010/main" val="150313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298652" y="572572"/>
            <a:ext cx="4226101" cy="60025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97" b="1" dirty="0">
                <a:solidFill>
                  <a:schemeClr val="bg1"/>
                </a:solidFill>
                <a:latin typeface="Oswald" panose="02000503000000000000" pitchFamily="2" charset="0"/>
              </a:rPr>
              <a:t>DATA 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2" y="1895252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42" name="Freeform: Shape 78">
            <a:extLst>
              <a:ext uri="{FF2B5EF4-FFF2-40B4-BE49-F238E27FC236}">
                <a16:creationId xmlns:a16="http://schemas.microsoft.com/office/drawing/2014/main" id="{5FC409E4-6B62-4C3D-9A03-205B4A576DB1}"/>
              </a:ext>
            </a:extLst>
          </p:cNvPr>
          <p:cNvSpPr/>
          <p:nvPr/>
        </p:nvSpPr>
        <p:spPr>
          <a:xfrm rot="480000">
            <a:off x="5871618" y="151749"/>
            <a:ext cx="2885002" cy="6570349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Freeform: Shape 79">
            <a:extLst>
              <a:ext uri="{FF2B5EF4-FFF2-40B4-BE49-F238E27FC236}">
                <a16:creationId xmlns:a16="http://schemas.microsoft.com/office/drawing/2014/main" id="{10F4AF2D-B91D-422C-8788-8EB594BB0EEA}"/>
              </a:ext>
            </a:extLst>
          </p:cNvPr>
          <p:cNvSpPr/>
          <p:nvPr/>
        </p:nvSpPr>
        <p:spPr>
          <a:xfrm rot="480000">
            <a:off x="6039250" y="41233"/>
            <a:ext cx="1086389" cy="2451656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2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1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5" y="4595256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6" y="5495256"/>
            <a:ext cx="3419998" cy="53999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BA7C380-E0F1-43E0-BC7E-168E7A31DD40}"/>
              </a:ext>
            </a:extLst>
          </p:cNvPr>
          <p:cNvGrpSpPr/>
          <p:nvPr/>
        </p:nvGrpSpPr>
        <p:grpSpPr>
          <a:xfrm>
            <a:off x="6714536" y="1136367"/>
            <a:ext cx="3007813" cy="396454"/>
            <a:chOff x="6714530" y="1213633"/>
            <a:chExt cx="3572469" cy="502358"/>
          </a:xfrm>
        </p:grpSpPr>
        <p:sp>
          <p:nvSpPr>
            <p:cNvPr id="20" name="Freeform: Shape 40">
              <a:extLst>
                <a:ext uri="{FF2B5EF4-FFF2-40B4-BE49-F238E27FC236}">
                  <a16:creationId xmlns:a16="http://schemas.microsoft.com/office/drawing/2014/main" id="{A27E40E0-7D94-4F3E-981F-83A09D079722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1" name="Freeform: Shape 41">
              <a:extLst>
                <a:ext uri="{FF2B5EF4-FFF2-40B4-BE49-F238E27FC236}">
                  <a16:creationId xmlns:a16="http://schemas.microsoft.com/office/drawing/2014/main" id="{FA037BA1-7CAF-4F9E-9189-F8A39BAD3C4C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181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105472" y="521056"/>
            <a:ext cx="4226101" cy="60025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99" b="1" dirty="0">
                <a:solidFill>
                  <a:schemeClr val="bg1"/>
                </a:solidFill>
                <a:latin typeface="Oswald" panose="02000503000000000000" pitchFamily="2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6" y="1136367"/>
            <a:ext cx="3007813" cy="396454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18" y="41234"/>
            <a:ext cx="2885002" cy="6680864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5" y="1895249"/>
            <a:ext cx="4427591" cy="4140002"/>
            <a:chOff x="7111614" y="1895250"/>
            <a:chExt cx="4427589" cy="4140000"/>
          </a:xfrm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</p:grpSp>
    </p:spTree>
    <p:extLst>
      <p:ext uri="{BB962C8B-B14F-4D97-AF65-F5344CB8AC3E}">
        <p14:creationId xmlns:p14="http://schemas.microsoft.com/office/powerpoint/2010/main" val="456054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6" y="-21615"/>
            <a:ext cx="6222134" cy="6895947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86248" y="522628"/>
            <a:ext cx="4226101" cy="600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glow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  <a:sp3d extrusionH="57150" prstMaterial="dkEdge">
              <a:bevelT w="82550" h="38100" prst="coolSlant"/>
              <a:bevelB w="82550" h="38100" prst="coolSlant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99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Oswald" panose="02000503000000000000" pitchFamily="2" charset="0"/>
              </a:rPr>
              <a:t>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2" y="1895252"/>
            <a:ext cx="3419998" cy="539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929C41-FEB2-44D8-9E1C-1724EA382B3F}"/>
              </a:ext>
            </a:extLst>
          </p:cNvPr>
          <p:cNvGrpSpPr/>
          <p:nvPr/>
        </p:nvGrpSpPr>
        <p:grpSpPr>
          <a:xfrm>
            <a:off x="6714528" y="1213638"/>
            <a:ext cx="2930743" cy="380766"/>
            <a:chOff x="6714530" y="1213632"/>
            <a:chExt cx="2930742" cy="38076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2"/>
              <a:ext cx="2930742" cy="172153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contourW="12700" prstMaterial="dkEdge">
              <a:bevelT w="38100" h="38100" prst="hardEdge"/>
              <a:bevelB w="38100" h="0" prst="cross"/>
              <a:extrusionClr>
                <a:schemeClr val="accent1">
                  <a:lumMod val="75000"/>
                </a:schemeClr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76973" y="1422246"/>
              <a:ext cx="1326665" cy="172153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contourW="12700" prstMaterial="dkEdge">
              <a:bevelT w="38100" h="38100" prst="hardEdge"/>
              <a:bevelB w="38100" h="0" prst="cross"/>
              <a:extrusionClr>
                <a:schemeClr val="accent1">
                  <a:lumMod val="75000"/>
                </a:schemeClr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386F02C-098A-4075-9258-E533D388032E}"/>
              </a:ext>
            </a:extLst>
          </p:cNvPr>
          <p:cNvGrpSpPr/>
          <p:nvPr/>
        </p:nvGrpSpPr>
        <p:grpSpPr>
          <a:xfrm>
            <a:off x="5871618" y="41234"/>
            <a:ext cx="2885002" cy="6680864"/>
            <a:chOff x="5871620" y="41233"/>
            <a:chExt cx="2885001" cy="6680862"/>
          </a:xfrm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tx2"/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22" y="6499693"/>
            <a:ext cx="3426376" cy="1737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sz="529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2"/>
            <a:ext cx="3419998" cy="539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1"/>
            <a:ext cx="3419998" cy="539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5" y="4595256"/>
            <a:ext cx="3419998" cy="539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6" y="5495256"/>
            <a:ext cx="3419998" cy="539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29" dirty="0"/>
          </a:p>
        </p:txBody>
      </p:sp>
    </p:spTree>
    <p:extLst>
      <p:ext uri="{BB962C8B-B14F-4D97-AF65-F5344CB8AC3E}">
        <p14:creationId xmlns:p14="http://schemas.microsoft.com/office/powerpoint/2010/main" val="1673925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B42FAACC-7E17-4878-B02C-F7A9219D7382}"/>
              </a:ext>
            </a:extLst>
          </p:cNvPr>
          <p:cNvGrpSpPr/>
          <p:nvPr/>
        </p:nvGrpSpPr>
        <p:grpSpPr>
          <a:xfrm>
            <a:off x="25" y="-77714"/>
            <a:ext cx="12195803" cy="6968597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</p:pic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A24B5B62-1A01-4EEA-B009-276722625C34}"/>
                </a:ext>
              </a:extLst>
            </p:cNvPr>
            <p:cNvSpPr/>
            <p:nvPr/>
          </p:nvSpPr>
          <p:spPr>
            <a:xfrm>
              <a:off x="5951004" y="-21617"/>
              <a:ext cx="6222133" cy="6895945"/>
            </a:xfrm>
            <a:custGeom>
              <a:avLst/>
              <a:gdLst>
                <a:gd name="connsiteX0" fmla="*/ 0 w 12138305"/>
                <a:gd name="connsiteY0" fmla="*/ 0 h 6865844"/>
                <a:gd name="connsiteX1" fmla="*/ 12138305 w 12138305"/>
                <a:gd name="connsiteY1" fmla="*/ 0 h 6865844"/>
                <a:gd name="connsiteX2" fmla="*/ 12138305 w 12138305"/>
                <a:gd name="connsiteY2" fmla="*/ 6865844 h 6865844"/>
                <a:gd name="connsiteX3" fmla="*/ 0 w 12138305"/>
                <a:gd name="connsiteY3" fmla="*/ 6865844 h 6865844"/>
                <a:gd name="connsiteX4" fmla="*/ 0 w 12138305"/>
                <a:gd name="connsiteY4" fmla="*/ 0 h 6865844"/>
                <a:gd name="connsiteX0" fmla="*/ 0 w 12138305"/>
                <a:gd name="connsiteY0" fmla="*/ 44970 h 6910814"/>
                <a:gd name="connsiteX1" fmla="*/ 8054883 w 12138305"/>
                <a:gd name="connsiteY1" fmla="*/ 0 h 6910814"/>
                <a:gd name="connsiteX2" fmla="*/ 12138305 w 12138305"/>
                <a:gd name="connsiteY2" fmla="*/ 44970 h 6910814"/>
                <a:gd name="connsiteX3" fmla="*/ 12138305 w 12138305"/>
                <a:gd name="connsiteY3" fmla="*/ 6910814 h 6910814"/>
                <a:gd name="connsiteX4" fmla="*/ 0 w 12138305"/>
                <a:gd name="connsiteY4" fmla="*/ 6910814 h 6910814"/>
                <a:gd name="connsiteX5" fmla="*/ 0 w 12138305"/>
                <a:gd name="connsiteY5" fmla="*/ 44970 h 6910814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6910814 h 6940445"/>
                <a:gd name="connsiteX6" fmla="*/ 0 w 12138305"/>
                <a:gd name="connsiteY6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6910814 h 6940445"/>
                <a:gd name="connsiteX3" fmla="*/ 4082490 w 12138305"/>
                <a:gd name="connsiteY3" fmla="*/ 6940445 h 6940445"/>
                <a:gd name="connsiteX4" fmla="*/ 0 w 12138305"/>
                <a:gd name="connsiteY4" fmla="*/ 44970 h 6940445"/>
                <a:gd name="connsiteX0" fmla="*/ 0 w 12138305"/>
                <a:gd name="connsiteY0" fmla="*/ 0 h 6895475"/>
                <a:gd name="connsiteX1" fmla="*/ 8083018 w 12138305"/>
                <a:gd name="connsiteY1" fmla="*/ 4266 h 6895475"/>
                <a:gd name="connsiteX2" fmla="*/ 12138305 w 12138305"/>
                <a:gd name="connsiteY2" fmla="*/ 6865844 h 6895475"/>
                <a:gd name="connsiteX3" fmla="*/ 4082490 w 12138305"/>
                <a:gd name="connsiteY3" fmla="*/ 6895475 h 6895475"/>
                <a:gd name="connsiteX4" fmla="*/ 0 w 12138305"/>
                <a:gd name="connsiteY4" fmla="*/ 0 h 6895475"/>
                <a:gd name="connsiteX0" fmla="*/ 0 w 12138305"/>
                <a:gd name="connsiteY0" fmla="*/ 0 h 6867339"/>
                <a:gd name="connsiteX1" fmla="*/ 8083018 w 12138305"/>
                <a:gd name="connsiteY1" fmla="*/ 4266 h 6867339"/>
                <a:gd name="connsiteX2" fmla="*/ 12138305 w 12138305"/>
                <a:gd name="connsiteY2" fmla="*/ 6865844 h 6867339"/>
                <a:gd name="connsiteX3" fmla="*/ 4082490 w 12138305"/>
                <a:gd name="connsiteY3" fmla="*/ 6867339 h 6867339"/>
                <a:gd name="connsiteX4" fmla="*/ 0 w 12138305"/>
                <a:gd name="connsiteY4" fmla="*/ 0 h 6867339"/>
                <a:gd name="connsiteX0" fmla="*/ 0 w 12187542"/>
                <a:gd name="connsiteY0" fmla="*/ 0 h 6867339"/>
                <a:gd name="connsiteX1" fmla="*/ 8083018 w 12187542"/>
                <a:gd name="connsiteY1" fmla="*/ 4266 h 6867339"/>
                <a:gd name="connsiteX2" fmla="*/ 12187542 w 12187542"/>
                <a:gd name="connsiteY2" fmla="*/ 6865844 h 6867339"/>
                <a:gd name="connsiteX3" fmla="*/ 4082490 w 12187542"/>
                <a:gd name="connsiteY3" fmla="*/ 6867339 h 6867339"/>
                <a:gd name="connsiteX4" fmla="*/ 0 w 12187542"/>
                <a:gd name="connsiteY4" fmla="*/ 0 h 6867339"/>
                <a:gd name="connsiteX0" fmla="*/ 0 w 12187542"/>
                <a:gd name="connsiteY0" fmla="*/ 0 h 6889545"/>
                <a:gd name="connsiteX1" fmla="*/ 8083018 w 12187542"/>
                <a:gd name="connsiteY1" fmla="*/ 4266 h 6889545"/>
                <a:gd name="connsiteX2" fmla="*/ 12187542 w 12187542"/>
                <a:gd name="connsiteY2" fmla="*/ 6865844 h 6889545"/>
                <a:gd name="connsiteX3" fmla="*/ 4071657 w 12187542"/>
                <a:gd name="connsiteY3" fmla="*/ 6889545 h 6889545"/>
                <a:gd name="connsiteX4" fmla="*/ 0 w 12187542"/>
                <a:gd name="connsiteY4" fmla="*/ 0 h 6889545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65844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80649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7542" h="6882143">
                  <a:moveTo>
                    <a:pt x="0" y="0"/>
                  </a:moveTo>
                  <a:lnTo>
                    <a:pt x="8083018" y="4266"/>
                  </a:lnTo>
                  <a:lnTo>
                    <a:pt x="12187542" y="6880649"/>
                  </a:lnTo>
                  <a:lnTo>
                    <a:pt x="4071657" y="688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2B6B3668-3135-4395-9CD1-06253B664884}"/>
                </a:ext>
              </a:extLst>
            </p:cNvPr>
            <p:cNvSpPr txBox="1">
              <a:spLocks/>
            </p:cNvSpPr>
            <p:nvPr/>
          </p:nvSpPr>
          <p:spPr>
            <a:xfrm>
              <a:off x="6086243" y="522625"/>
              <a:ext cx="4226102" cy="60025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>
              <a:glow rad="266700">
                <a:schemeClr val="accent1">
                  <a:satMod val="175000"/>
                  <a:alpha val="40000"/>
                </a:schemeClr>
              </a:glow>
              <a:innerShdw blurRad="114300">
                <a:prstClr val="black"/>
              </a:innerShdw>
              <a:softEdge rad="0"/>
            </a:effectLst>
            <a:scene3d>
              <a:camera prst="orthographicFront"/>
              <a:lightRig rig="glow" dir="t"/>
            </a:scene3d>
            <a:sp3d extrusionH="76200" prstMaterial="dkEdge">
              <a:bevelT/>
              <a:bevelB/>
              <a:extrusionClr>
                <a:schemeClr val="tx1"/>
              </a:extrusionClr>
            </a:sp3d>
          </p:spPr>
          <p:txBody>
            <a:bodyPr vert="horz" lIns="91440" tIns="45720" rIns="91440" bIns="45720" rtlCol="0" anchor="ctr">
              <a:noAutofit/>
              <a:sp3d extrusionH="57150" prstMaterial="dkEdge">
                <a:bevelT w="82550" h="38100" prst="coolSlant"/>
                <a:bevelB w="82550" h="38100" prst="coolSlant"/>
              </a:sp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135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399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latin typeface="Oswald" panose="02000503000000000000" pitchFamily="2" charset="0"/>
                </a:rPr>
                <a:t>ANALYTICS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4C929C41-FEB2-44D8-9E1C-1724EA382B3F}"/>
                </a:ext>
              </a:extLst>
            </p:cNvPr>
            <p:cNvGrpSpPr/>
            <p:nvPr/>
          </p:nvGrpSpPr>
          <p:grpSpPr>
            <a:xfrm>
              <a:off x="6714530" y="1213632"/>
              <a:ext cx="2930742" cy="380767"/>
              <a:chOff x="6714530" y="1213632"/>
              <a:chExt cx="2930742" cy="38076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6714530" y="1213632"/>
                <a:ext cx="2930742" cy="172153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  <a:scene3d>
                <a:camera prst="orthographicFront"/>
                <a:lightRig rig="twoPt" dir="t"/>
              </a:scene3d>
              <a:sp3d prstMaterial="dkEdge">
                <a:bevelT w="114300" prst="hardEdge"/>
                <a:bevelB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6776973" y="1422246"/>
                <a:ext cx="1326665" cy="172153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  <a:scene3d>
                <a:camera prst="orthographicFront"/>
                <a:lightRig rig="twoPt" dir="t"/>
              </a:scene3d>
              <a:sp3d prstMaterial="dkEdge">
                <a:bevelT w="114300" prst="hardEdge"/>
                <a:bevelB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226518" y="6499694"/>
              <a:ext cx="3426376" cy="17376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txBody>
            <a:bodyPr wrap="square">
              <a:spAutoFit/>
            </a:bodyPr>
            <a:lstStyle/>
            <a:p>
              <a:r>
                <a:rPr lang="fr-FR" sz="529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</p:grpSp>
    </p:spTree>
    <p:extLst>
      <p:ext uri="{BB962C8B-B14F-4D97-AF65-F5344CB8AC3E}">
        <p14:creationId xmlns:p14="http://schemas.microsoft.com/office/powerpoint/2010/main" val="52555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4"/>
            <a:ext cx="7949774" cy="544941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89D17E9-5B61-4111-AFF1-04A807CB9678}"/>
              </a:ext>
            </a:extLst>
          </p:cNvPr>
          <p:cNvGrpSpPr/>
          <p:nvPr/>
        </p:nvGrpSpPr>
        <p:grpSpPr>
          <a:xfrm>
            <a:off x="8620126" y="821140"/>
            <a:ext cx="3459896" cy="2864105"/>
            <a:chOff x="37918" y="876558"/>
            <a:chExt cx="3992400" cy="2808000"/>
          </a:xfrm>
        </p:grpSpPr>
        <p:sp useBgFill="1"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AD745EE8-FC95-4914-81AB-00D23F21E2C5}"/>
                </a:ext>
              </a:extLst>
            </p:cNvPr>
            <p:cNvSpPr/>
            <p:nvPr/>
          </p:nvSpPr>
          <p:spPr>
            <a:xfrm>
              <a:off x="38490" y="882279"/>
              <a:ext cx="3981882" cy="2802279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6850809-D167-4040-950F-319158D9F880}"/>
                </a:ext>
              </a:extLst>
            </p:cNvPr>
            <p:cNvSpPr/>
            <p:nvPr/>
          </p:nvSpPr>
          <p:spPr>
            <a:xfrm>
              <a:off x="37918" y="876558"/>
              <a:ext cx="3992400" cy="378105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3" y="3861015"/>
            <a:ext cx="11994297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59E6AAF-D141-42BA-ADDC-8A5050D2BC0C}"/>
              </a:ext>
            </a:extLst>
          </p:cNvPr>
          <p:cNvGrpSpPr/>
          <p:nvPr/>
        </p:nvGrpSpPr>
        <p:grpSpPr>
          <a:xfrm>
            <a:off x="4848225" y="816540"/>
            <a:ext cx="3459896" cy="2864105"/>
            <a:chOff x="37918" y="876558"/>
            <a:chExt cx="3992400" cy="2808000"/>
          </a:xfrm>
        </p:grpSpPr>
        <p:sp useBgFill="1">
          <p:nvSpPr>
            <p:cNvPr id="34" name="Rectangle: Rounded Corners 45">
              <a:extLst>
                <a:ext uri="{FF2B5EF4-FFF2-40B4-BE49-F238E27FC236}">
                  <a16:creationId xmlns:a16="http://schemas.microsoft.com/office/drawing/2014/main" id="{58EABBE8-FE97-4174-9081-F985E617C1E9}"/>
                </a:ext>
              </a:extLst>
            </p:cNvPr>
            <p:cNvSpPr/>
            <p:nvPr/>
          </p:nvSpPr>
          <p:spPr>
            <a:xfrm>
              <a:off x="38490" y="882279"/>
              <a:ext cx="3981882" cy="2802279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Rectangle: Rounded Corners 45">
              <a:extLst>
                <a:ext uri="{FF2B5EF4-FFF2-40B4-BE49-F238E27FC236}">
                  <a16:creationId xmlns:a16="http://schemas.microsoft.com/office/drawing/2014/main" id="{6780048D-55CF-429A-8B68-D8C852541D5C}"/>
                </a:ext>
              </a:extLst>
            </p:cNvPr>
            <p:cNvSpPr/>
            <p:nvPr/>
          </p:nvSpPr>
          <p:spPr>
            <a:xfrm>
              <a:off x="37918" y="876558"/>
              <a:ext cx="3992400" cy="378105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46FDCBC-3D0E-46A6-A6ED-421F3484CA6B}"/>
              </a:ext>
            </a:extLst>
          </p:cNvPr>
          <p:cNvGrpSpPr/>
          <p:nvPr/>
        </p:nvGrpSpPr>
        <p:grpSpPr>
          <a:xfrm>
            <a:off x="1067209" y="814614"/>
            <a:ext cx="3459896" cy="2864105"/>
            <a:chOff x="37918" y="876558"/>
            <a:chExt cx="3992400" cy="2808000"/>
          </a:xfrm>
        </p:grpSpPr>
        <p:sp useBgFill="1">
          <p:nvSpPr>
            <p:cNvPr id="37" name="Rectangle: Rounded Corners 45">
              <a:extLst>
                <a:ext uri="{FF2B5EF4-FFF2-40B4-BE49-F238E27FC236}">
                  <a16:creationId xmlns:a16="http://schemas.microsoft.com/office/drawing/2014/main" id="{EDCAB50C-8B0D-419A-8084-25F622283B33}"/>
                </a:ext>
              </a:extLst>
            </p:cNvPr>
            <p:cNvSpPr/>
            <p:nvPr/>
          </p:nvSpPr>
          <p:spPr>
            <a:xfrm>
              <a:off x="38490" y="882279"/>
              <a:ext cx="3981882" cy="2802279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Rectangle: Rounded Corners 45">
              <a:extLst>
                <a:ext uri="{FF2B5EF4-FFF2-40B4-BE49-F238E27FC236}">
                  <a16:creationId xmlns:a16="http://schemas.microsoft.com/office/drawing/2014/main" id="{9C2BFC37-FDA8-41A7-B6C4-8A750ABFBFB6}"/>
                </a:ext>
              </a:extLst>
            </p:cNvPr>
            <p:cNvSpPr/>
            <p:nvPr/>
          </p:nvSpPr>
          <p:spPr>
            <a:xfrm>
              <a:off x="37918" y="876558"/>
              <a:ext cx="3992400" cy="378105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72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5" y="-77714"/>
            <a:ext cx="12195803" cy="6968597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63272787-0180-48BA-BF22-1035D4AEB2D7}"/>
              </a:ext>
            </a:extLst>
          </p:cNvPr>
          <p:cNvGrpSpPr/>
          <p:nvPr/>
        </p:nvGrpSpPr>
        <p:grpSpPr>
          <a:xfrm>
            <a:off x="5871618" y="-21615"/>
            <a:ext cx="6301517" cy="6895946"/>
            <a:chOff x="5947489" y="-21617"/>
            <a:chExt cx="6301517" cy="689594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EFE2D1CE-1864-44AE-9803-FB6ED0CD8C4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47" name="Rectangle 2">
                <a:extLst>
                  <a:ext uri="{FF2B5EF4-FFF2-40B4-BE49-F238E27FC236}">
                    <a16:creationId xmlns:a16="http://schemas.microsoft.com/office/drawing/2014/main" id="{A24B5B62-1A01-4EEA-B009-276722625C34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8" name="Title 2">
                <a:extLst>
                  <a:ext uri="{FF2B5EF4-FFF2-40B4-BE49-F238E27FC236}">
                    <a16:creationId xmlns:a16="http://schemas.microsoft.com/office/drawing/2014/main" id="{2B6B3668-3135-4395-9CD1-06253B664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0027" y="572570"/>
                <a:ext cx="4226102" cy="60025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  <a:effectLst>
                <a:glow rad="266700">
                  <a:schemeClr val="accent1">
                    <a:satMod val="175000"/>
                    <a:alpha val="40000"/>
                  </a:schemeClr>
                </a:glow>
                <a:innerShdw blurRad="114300">
                  <a:prstClr val="black"/>
                </a:innerShdw>
                <a:softEdge rad="0"/>
              </a:effectLst>
              <a:scene3d>
                <a:camera prst="orthographicFront"/>
                <a:lightRig rig="sunrise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197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DATA ANALYTICS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21F7FD49-5C38-4E98-ACC1-12B4832D779D}"/>
                  </a:ext>
                </a:extLst>
              </p:cNvPr>
              <p:cNvSpPr/>
              <p:nvPr/>
            </p:nvSpPr>
            <p:spPr>
              <a:xfrm>
                <a:off x="5595712" y="1872685"/>
                <a:ext cx="3079574" cy="54490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529" dirty="0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0E6647-BA94-433C-AA2E-6A9CFF660E8C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302386" y="6499697"/>
              <a:ext cx="3426376" cy="1737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529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572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67E01A1-4607-4145-B085-AE241AD4FFC4}"/>
              </a:ext>
            </a:extLst>
          </p:cNvPr>
          <p:cNvGrpSpPr/>
          <p:nvPr/>
        </p:nvGrpSpPr>
        <p:grpSpPr>
          <a:xfrm>
            <a:off x="25" y="-77716"/>
            <a:ext cx="12195803" cy="6968599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3272787-0180-48BA-BF22-1035D4AEB2D7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EFE2D1CE-1864-44AE-9803-FB6ED0CD8C46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47" name="Rectangle 2">
                  <a:extLst>
                    <a:ext uri="{FF2B5EF4-FFF2-40B4-BE49-F238E27FC236}">
                      <a16:creationId xmlns:a16="http://schemas.microsoft.com/office/drawing/2014/main" id="{A24B5B62-1A01-4EEA-B009-276722625C34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8" name="Title 2">
                  <a:extLst>
                    <a:ext uri="{FF2B5EF4-FFF2-40B4-BE49-F238E27FC236}">
                      <a16:creationId xmlns:a16="http://schemas.microsoft.com/office/drawing/2014/main" id="{2B6B3668-3135-4395-9CD1-06253B6648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197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49" name="Rectangle : coins arrondis 48">
                  <a:extLst>
                    <a:ext uri="{FF2B5EF4-FFF2-40B4-BE49-F238E27FC236}">
                      <a16:creationId xmlns:a16="http://schemas.microsoft.com/office/drawing/2014/main" id="{21F7FD49-5C38-4E98-ACC1-12B4832D779D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  <p:sp>
              <p:nvSpPr>
                <p:cNvPr id="50" name="Rectangle : coins arrondis 49">
                  <a:extLst>
                    <a:ext uri="{FF2B5EF4-FFF2-40B4-BE49-F238E27FC236}">
                      <a16:creationId xmlns:a16="http://schemas.microsoft.com/office/drawing/2014/main" id="{6B51C382-22CC-4E0B-8ECA-F555F88839B2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127023D4-C553-453F-8C26-B244B41180F5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2C9552F8-3DFC-4A99-A1F3-BA6FC6A6BDE5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529" dirty="0"/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20E6647-BA94-433C-AA2E-6A9CFF660E8C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45" name="Freeform: Shape 40">
                  <a:extLst>
                    <a:ext uri="{FF2B5EF4-FFF2-40B4-BE49-F238E27FC236}">
                      <a16:creationId xmlns:a16="http://schemas.microsoft.com/office/drawing/2014/main" id="{BE84A283-BE7A-4E07-A2E5-B5D680AC05E5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: Shape 41">
                  <a:extLst>
                    <a:ext uri="{FF2B5EF4-FFF2-40B4-BE49-F238E27FC236}">
                      <a16:creationId xmlns:a16="http://schemas.microsoft.com/office/drawing/2014/main" id="{F1EE25BF-5816-49D7-BB9C-87014CD2307B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2" name="Freeform: Shape 78">
                <a:extLst>
                  <a:ext uri="{FF2B5EF4-FFF2-40B4-BE49-F238E27FC236}">
                    <a16:creationId xmlns:a16="http://schemas.microsoft.com/office/drawing/2014/main" id="{5FC409E4-6B62-4C3D-9A03-205B4A576DB1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Freeform: Shape 79">
                <a:extLst>
                  <a:ext uri="{FF2B5EF4-FFF2-40B4-BE49-F238E27FC236}">
                    <a16:creationId xmlns:a16="http://schemas.microsoft.com/office/drawing/2014/main" id="{10F4AF2D-B91D-422C-8788-8EB594BB0EEA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3A23E77-C0EC-4783-9AA8-48D31D811CE3}"/>
                  </a:ext>
                </a:extLst>
              </p:cNvPr>
              <p:cNvSpPr txBox="1"/>
              <p:nvPr/>
            </p:nvSpPr>
            <p:spPr>
              <a:xfrm>
                <a:off x="8302386" y="6499697"/>
                <a:ext cx="3426376" cy="17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529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055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4"/>
            <a:ext cx="7949774" cy="544941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2853569" y="111920"/>
            <a:ext cx="636810" cy="544941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7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</p:grpSp>
      </p:grp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3" y="222029"/>
            <a:ext cx="328562" cy="324735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41" y="222029"/>
            <a:ext cx="328562" cy="324735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9F119F-1E59-45F8-B92B-3D6BA4E7A51E}"/>
              </a:ext>
            </a:extLst>
          </p:cNvPr>
          <p:cNvGrpSpPr/>
          <p:nvPr/>
        </p:nvGrpSpPr>
        <p:grpSpPr>
          <a:xfrm>
            <a:off x="85725" y="821137"/>
            <a:ext cx="11994297" cy="2880000"/>
            <a:chOff x="107156" y="864000"/>
            <a:chExt cx="11994298" cy="27873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CEF9986-DA87-4FC0-ADB4-F803DBCD5BC9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68" name="Rectangle: Rounded Corners 45">
                <a:extLst>
                  <a:ext uri="{FF2B5EF4-FFF2-40B4-BE49-F238E27FC236}">
                    <a16:creationId xmlns:a16="http://schemas.microsoft.com/office/drawing/2014/main" id="{11A240FE-9199-4372-81EC-A5BEBDA7A696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9" name="Rectangle: Rounded Corners 45">
                <a:extLst>
                  <a:ext uri="{FF2B5EF4-FFF2-40B4-BE49-F238E27FC236}">
                    <a16:creationId xmlns:a16="http://schemas.microsoft.com/office/drawing/2014/main" id="{4D1F14A4-D379-4EA7-A20D-A77B1FD79144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4B1DAA6-AE13-4A0A-9E4E-D544AD1C5824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42" name="Rectangle: Rounded Corners 45">
                <a:extLst>
                  <a:ext uri="{FF2B5EF4-FFF2-40B4-BE49-F238E27FC236}">
                    <a16:creationId xmlns:a16="http://schemas.microsoft.com/office/drawing/2014/main" id="{2E360736-3CE3-464D-875F-967AF0D7ADA9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: Rounded Corners 45">
                <a:extLst>
                  <a:ext uri="{FF2B5EF4-FFF2-40B4-BE49-F238E27FC236}">
                    <a16:creationId xmlns:a16="http://schemas.microsoft.com/office/drawing/2014/main" id="{49E34872-21C9-45B0-AADC-20D9EF4DFCC6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9D17E9-5B61-4111-AFF1-04A807CB9678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45" name="Rectangle: Rounded Corners 45">
                <a:extLst>
                  <a:ext uri="{FF2B5EF4-FFF2-40B4-BE49-F238E27FC236}">
                    <a16:creationId xmlns:a16="http://schemas.microsoft.com/office/drawing/2014/main" id="{AD745EE8-FC95-4914-81AB-00D23F21E2C5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6850809-D167-4040-950F-319158D9F880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3" y="3861015"/>
            <a:ext cx="11994297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18887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70D8F3-F5F0-41FD-A458-73BB68E5D3F8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90015" y="324465"/>
            <a:ext cx="12011970" cy="6343759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  <p:sp>
        <p:nvSpPr>
          <p:cNvPr id="64" name="Rectangle: Top Corners Rounded 6">
            <a:extLst>
              <a:ext uri="{FF2B5EF4-FFF2-40B4-BE49-F238E27FC236}">
                <a16:creationId xmlns:a16="http://schemas.microsoft.com/office/drawing/2014/main" id="{9651D023-CF58-4C89-AC98-9C5FBCBF1E86}"/>
              </a:ext>
            </a:extLst>
          </p:cNvPr>
          <p:cNvSpPr/>
          <p:nvPr/>
        </p:nvSpPr>
        <p:spPr>
          <a:xfrm>
            <a:off x="90015" y="114128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4328D9C9-5D00-40F1-8F03-FD677FE729A9}"/>
              </a:ext>
            </a:extLst>
          </p:cNvPr>
          <p:cNvSpPr txBox="1"/>
          <p:nvPr/>
        </p:nvSpPr>
        <p:spPr>
          <a:xfrm>
            <a:off x="2124772" y="-18740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Decomposition Tree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9948C102-5428-441A-9B4C-D029E27CC17E}"/>
              </a:ext>
            </a:extLst>
          </p:cNvPr>
          <p:cNvGrpSpPr/>
          <p:nvPr/>
        </p:nvGrpSpPr>
        <p:grpSpPr>
          <a:xfrm>
            <a:off x="1585206" y="117394"/>
            <a:ext cx="432000" cy="432000"/>
            <a:chOff x="1393478" y="198508"/>
            <a:chExt cx="432000" cy="432000"/>
          </a:xfrm>
        </p:grpSpPr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CA84B33B-17AE-4E37-96D0-B77F500366B0}"/>
                </a:ext>
              </a:extLst>
            </p:cNvPr>
            <p:cNvSpPr/>
            <p:nvPr/>
          </p:nvSpPr>
          <p:spPr>
            <a:xfrm>
              <a:off x="1393478" y="198508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Freeform: Shape 39">
              <a:extLst>
                <a:ext uri="{FF2B5EF4-FFF2-40B4-BE49-F238E27FC236}">
                  <a16:creationId xmlns:a16="http://schemas.microsoft.com/office/drawing/2014/main" id="{B2D01DA2-4A0F-47A4-A73B-9044EAB5E513}"/>
                </a:ext>
              </a:extLst>
            </p:cNvPr>
            <p:cNvSpPr/>
            <p:nvPr/>
          </p:nvSpPr>
          <p:spPr>
            <a:xfrm>
              <a:off x="1454358" y="246294"/>
              <a:ext cx="301635" cy="350309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A61FC43-605F-402A-B451-C93937FDF453}"/>
              </a:ext>
            </a:extLst>
          </p:cNvPr>
          <p:cNvGrpSpPr/>
          <p:nvPr/>
        </p:nvGrpSpPr>
        <p:grpSpPr>
          <a:xfrm>
            <a:off x="97609" y="127742"/>
            <a:ext cx="432000" cy="432000"/>
            <a:chOff x="97609" y="208856"/>
            <a:chExt cx="432000" cy="432000"/>
          </a:xfrm>
        </p:grpSpPr>
        <p:sp>
          <p:nvSpPr>
            <p:cNvPr id="71" name="Freeform: Shape 25">
              <a:extLst>
                <a:ext uri="{FF2B5EF4-FFF2-40B4-BE49-F238E27FC236}">
                  <a16:creationId xmlns:a16="http://schemas.microsoft.com/office/drawing/2014/main" id="{7BFB3FAE-5260-4561-820E-151CB42ED458}"/>
                </a:ext>
              </a:extLst>
            </p:cNvPr>
            <p:cNvSpPr/>
            <p:nvPr/>
          </p:nvSpPr>
          <p:spPr>
            <a:xfrm>
              <a:off x="97609" y="208856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Freeform: Shape 411">
              <a:extLst>
                <a:ext uri="{FF2B5EF4-FFF2-40B4-BE49-F238E27FC236}">
                  <a16:creationId xmlns:a16="http://schemas.microsoft.com/office/drawing/2014/main" id="{5388A3E9-BE7F-4CD9-9336-D2C781A3A282}"/>
                </a:ext>
              </a:extLst>
            </p:cNvPr>
            <p:cNvSpPr/>
            <p:nvPr/>
          </p:nvSpPr>
          <p:spPr>
            <a:xfrm>
              <a:off x="158744" y="299215"/>
              <a:ext cx="309730" cy="262536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b="1">
                <a:latin typeface="Oswald" panose="02000503000000000000" pitchFamily="2" charset="0"/>
              </a:endParaRP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D8AD7854-8B8F-47DD-AE44-6BB556A8965D}"/>
              </a:ext>
            </a:extLst>
          </p:cNvPr>
          <p:cNvSpPr txBox="1"/>
          <p:nvPr/>
        </p:nvSpPr>
        <p:spPr>
          <a:xfrm>
            <a:off x="8820000" y="216000"/>
            <a:ext cx="855968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Month</a:t>
            </a:r>
            <a:endParaRPr lang="fr-FR" sz="1400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BFB7E00-13D9-4970-A7B7-B17F6BF99ED9}"/>
              </a:ext>
            </a:extLst>
          </p:cNvPr>
          <p:cNvSpPr/>
          <p:nvPr/>
        </p:nvSpPr>
        <p:spPr>
          <a:xfrm rot="16200000">
            <a:off x="-2544929" y="3354800"/>
            <a:ext cx="5916640" cy="515319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FA7E289-58DF-4455-B0C1-642EFF8AAF2A}"/>
              </a:ext>
            </a:extLst>
          </p:cNvPr>
          <p:cNvSpPr txBox="1"/>
          <p:nvPr/>
        </p:nvSpPr>
        <p:spPr>
          <a:xfrm>
            <a:off x="6758328" y="216000"/>
            <a:ext cx="85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Year</a:t>
            </a:r>
            <a:endParaRPr lang="fr-FR" sz="1400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5543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49" y="-1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4"/>
            <a:ext cx="7949774" cy="544941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2853569" y="111920"/>
            <a:ext cx="636810" cy="544941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7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</p:grpSp>
      </p:grp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3" y="222029"/>
            <a:ext cx="328562" cy="324735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41" y="222029"/>
            <a:ext cx="328562" cy="324735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9F119F-1E59-45F8-B92B-3D6BA4E7A51E}"/>
              </a:ext>
            </a:extLst>
          </p:cNvPr>
          <p:cNvGrpSpPr/>
          <p:nvPr/>
        </p:nvGrpSpPr>
        <p:grpSpPr>
          <a:xfrm>
            <a:off x="85725" y="821137"/>
            <a:ext cx="11994297" cy="2880000"/>
            <a:chOff x="107156" y="864000"/>
            <a:chExt cx="11994298" cy="27873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CEF9986-DA87-4FC0-ADB4-F803DBCD5BC9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68" name="Rectangle: Rounded Corners 45">
                <a:extLst>
                  <a:ext uri="{FF2B5EF4-FFF2-40B4-BE49-F238E27FC236}">
                    <a16:creationId xmlns:a16="http://schemas.microsoft.com/office/drawing/2014/main" id="{11A240FE-9199-4372-81EC-A5BEBDA7A696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9" name="Rectangle: Rounded Corners 45">
                <a:extLst>
                  <a:ext uri="{FF2B5EF4-FFF2-40B4-BE49-F238E27FC236}">
                    <a16:creationId xmlns:a16="http://schemas.microsoft.com/office/drawing/2014/main" id="{4D1F14A4-D379-4EA7-A20D-A77B1FD79144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4B1DAA6-AE13-4A0A-9E4E-D544AD1C5824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42" name="Rectangle: Rounded Corners 45">
                <a:extLst>
                  <a:ext uri="{FF2B5EF4-FFF2-40B4-BE49-F238E27FC236}">
                    <a16:creationId xmlns:a16="http://schemas.microsoft.com/office/drawing/2014/main" id="{2E360736-3CE3-464D-875F-967AF0D7ADA9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: Rounded Corners 45">
                <a:extLst>
                  <a:ext uri="{FF2B5EF4-FFF2-40B4-BE49-F238E27FC236}">
                    <a16:creationId xmlns:a16="http://schemas.microsoft.com/office/drawing/2014/main" id="{49E34872-21C9-45B0-AADC-20D9EF4DFCC6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9D17E9-5B61-4111-AFF1-04A807CB9678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45" name="Rectangle: Rounded Corners 45">
                <a:extLst>
                  <a:ext uri="{FF2B5EF4-FFF2-40B4-BE49-F238E27FC236}">
                    <a16:creationId xmlns:a16="http://schemas.microsoft.com/office/drawing/2014/main" id="{AD745EE8-FC95-4914-81AB-00D23F21E2C5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6850809-D167-4040-950F-319158D9F880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3" y="3861015"/>
            <a:ext cx="11994297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762884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AA00F2F-6550-4FFE-8E5D-9E187EFB4D93}"/>
              </a:ext>
            </a:extLst>
          </p:cNvPr>
          <p:cNvGrpSpPr/>
          <p:nvPr/>
        </p:nvGrpSpPr>
        <p:grpSpPr>
          <a:xfrm>
            <a:off x="25" y="-77714"/>
            <a:ext cx="12195803" cy="6968597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</p:pic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A24B5B62-1A01-4EEA-B009-276722625C34}"/>
                </a:ext>
              </a:extLst>
            </p:cNvPr>
            <p:cNvSpPr/>
            <p:nvPr/>
          </p:nvSpPr>
          <p:spPr>
            <a:xfrm>
              <a:off x="5951004" y="-21617"/>
              <a:ext cx="6222133" cy="6895945"/>
            </a:xfrm>
            <a:custGeom>
              <a:avLst/>
              <a:gdLst>
                <a:gd name="connsiteX0" fmla="*/ 0 w 12138305"/>
                <a:gd name="connsiteY0" fmla="*/ 0 h 6865844"/>
                <a:gd name="connsiteX1" fmla="*/ 12138305 w 12138305"/>
                <a:gd name="connsiteY1" fmla="*/ 0 h 6865844"/>
                <a:gd name="connsiteX2" fmla="*/ 12138305 w 12138305"/>
                <a:gd name="connsiteY2" fmla="*/ 6865844 h 6865844"/>
                <a:gd name="connsiteX3" fmla="*/ 0 w 12138305"/>
                <a:gd name="connsiteY3" fmla="*/ 6865844 h 6865844"/>
                <a:gd name="connsiteX4" fmla="*/ 0 w 12138305"/>
                <a:gd name="connsiteY4" fmla="*/ 0 h 6865844"/>
                <a:gd name="connsiteX0" fmla="*/ 0 w 12138305"/>
                <a:gd name="connsiteY0" fmla="*/ 44970 h 6910814"/>
                <a:gd name="connsiteX1" fmla="*/ 8054883 w 12138305"/>
                <a:gd name="connsiteY1" fmla="*/ 0 h 6910814"/>
                <a:gd name="connsiteX2" fmla="*/ 12138305 w 12138305"/>
                <a:gd name="connsiteY2" fmla="*/ 44970 h 6910814"/>
                <a:gd name="connsiteX3" fmla="*/ 12138305 w 12138305"/>
                <a:gd name="connsiteY3" fmla="*/ 6910814 h 6910814"/>
                <a:gd name="connsiteX4" fmla="*/ 0 w 12138305"/>
                <a:gd name="connsiteY4" fmla="*/ 6910814 h 6910814"/>
                <a:gd name="connsiteX5" fmla="*/ 0 w 12138305"/>
                <a:gd name="connsiteY5" fmla="*/ 44970 h 6910814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6910814 h 6940445"/>
                <a:gd name="connsiteX6" fmla="*/ 0 w 12138305"/>
                <a:gd name="connsiteY6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6910814 h 6940445"/>
                <a:gd name="connsiteX3" fmla="*/ 4082490 w 12138305"/>
                <a:gd name="connsiteY3" fmla="*/ 6940445 h 6940445"/>
                <a:gd name="connsiteX4" fmla="*/ 0 w 12138305"/>
                <a:gd name="connsiteY4" fmla="*/ 44970 h 6940445"/>
                <a:gd name="connsiteX0" fmla="*/ 0 w 12138305"/>
                <a:gd name="connsiteY0" fmla="*/ 0 h 6895475"/>
                <a:gd name="connsiteX1" fmla="*/ 8083018 w 12138305"/>
                <a:gd name="connsiteY1" fmla="*/ 4266 h 6895475"/>
                <a:gd name="connsiteX2" fmla="*/ 12138305 w 12138305"/>
                <a:gd name="connsiteY2" fmla="*/ 6865844 h 6895475"/>
                <a:gd name="connsiteX3" fmla="*/ 4082490 w 12138305"/>
                <a:gd name="connsiteY3" fmla="*/ 6895475 h 6895475"/>
                <a:gd name="connsiteX4" fmla="*/ 0 w 12138305"/>
                <a:gd name="connsiteY4" fmla="*/ 0 h 6895475"/>
                <a:gd name="connsiteX0" fmla="*/ 0 w 12138305"/>
                <a:gd name="connsiteY0" fmla="*/ 0 h 6867339"/>
                <a:gd name="connsiteX1" fmla="*/ 8083018 w 12138305"/>
                <a:gd name="connsiteY1" fmla="*/ 4266 h 6867339"/>
                <a:gd name="connsiteX2" fmla="*/ 12138305 w 12138305"/>
                <a:gd name="connsiteY2" fmla="*/ 6865844 h 6867339"/>
                <a:gd name="connsiteX3" fmla="*/ 4082490 w 12138305"/>
                <a:gd name="connsiteY3" fmla="*/ 6867339 h 6867339"/>
                <a:gd name="connsiteX4" fmla="*/ 0 w 12138305"/>
                <a:gd name="connsiteY4" fmla="*/ 0 h 6867339"/>
                <a:gd name="connsiteX0" fmla="*/ 0 w 12187542"/>
                <a:gd name="connsiteY0" fmla="*/ 0 h 6867339"/>
                <a:gd name="connsiteX1" fmla="*/ 8083018 w 12187542"/>
                <a:gd name="connsiteY1" fmla="*/ 4266 h 6867339"/>
                <a:gd name="connsiteX2" fmla="*/ 12187542 w 12187542"/>
                <a:gd name="connsiteY2" fmla="*/ 6865844 h 6867339"/>
                <a:gd name="connsiteX3" fmla="*/ 4082490 w 12187542"/>
                <a:gd name="connsiteY3" fmla="*/ 6867339 h 6867339"/>
                <a:gd name="connsiteX4" fmla="*/ 0 w 12187542"/>
                <a:gd name="connsiteY4" fmla="*/ 0 h 6867339"/>
                <a:gd name="connsiteX0" fmla="*/ 0 w 12187542"/>
                <a:gd name="connsiteY0" fmla="*/ 0 h 6889545"/>
                <a:gd name="connsiteX1" fmla="*/ 8083018 w 12187542"/>
                <a:gd name="connsiteY1" fmla="*/ 4266 h 6889545"/>
                <a:gd name="connsiteX2" fmla="*/ 12187542 w 12187542"/>
                <a:gd name="connsiteY2" fmla="*/ 6865844 h 6889545"/>
                <a:gd name="connsiteX3" fmla="*/ 4071657 w 12187542"/>
                <a:gd name="connsiteY3" fmla="*/ 6889545 h 6889545"/>
                <a:gd name="connsiteX4" fmla="*/ 0 w 12187542"/>
                <a:gd name="connsiteY4" fmla="*/ 0 h 6889545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65844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80649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7542" h="6882143">
                  <a:moveTo>
                    <a:pt x="0" y="0"/>
                  </a:moveTo>
                  <a:lnTo>
                    <a:pt x="8083018" y="4266"/>
                  </a:lnTo>
                  <a:lnTo>
                    <a:pt x="12187542" y="6880649"/>
                  </a:lnTo>
                  <a:lnTo>
                    <a:pt x="4071657" y="688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2B6B3668-3135-4395-9CD1-06253B664884}"/>
                </a:ext>
              </a:extLst>
            </p:cNvPr>
            <p:cNvSpPr txBox="1">
              <a:spLocks/>
            </p:cNvSpPr>
            <p:nvPr/>
          </p:nvSpPr>
          <p:spPr>
            <a:xfrm>
              <a:off x="6298650" y="572570"/>
              <a:ext cx="4226102" cy="60025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>
              <a:glow rad="266700">
                <a:schemeClr val="accent1">
                  <a:satMod val="175000"/>
                  <a:alpha val="40000"/>
                </a:schemeClr>
              </a:glow>
              <a:innerShdw blurRad="114300">
                <a:prstClr val="black"/>
              </a:innerShdw>
              <a:softEdge rad="0"/>
            </a:effectLst>
            <a:scene3d>
              <a:camera prst="orthographicFront"/>
              <a:lightRig rig="sunrise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135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197" b="1" dirty="0">
                  <a:solidFill>
                    <a:schemeClr val="bg1"/>
                  </a:solidFill>
                  <a:latin typeface="Oswald" panose="02000503000000000000" pitchFamily="2" charset="0"/>
                </a:rPr>
                <a:t>DATA ANALYTICS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0E6647-BA94-433C-AA2E-6A9CFF660E8C}"/>
                </a:ext>
              </a:extLst>
            </p:cNvPr>
            <p:cNvGrpSpPr/>
            <p:nvPr/>
          </p:nvGrpSpPr>
          <p:grpSpPr>
            <a:xfrm>
              <a:off x="6714531" y="1213633"/>
              <a:ext cx="1797685" cy="236257"/>
              <a:chOff x="5261626" y="1270785"/>
              <a:chExt cx="1797685" cy="23625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226518" y="6499694"/>
              <a:ext cx="3426376" cy="1737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529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29" dirty="0"/>
            </a:p>
          </p:txBody>
        </p:sp>
      </p:grpSp>
    </p:spTree>
    <p:extLst>
      <p:ext uri="{BB962C8B-B14F-4D97-AF65-F5344CB8AC3E}">
        <p14:creationId xmlns:p14="http://schemas.microsoft.com/office/powerpoint/2010/main" val="122423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4" y="-7220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49969" y="106564"/>
            <a:ext cx="7956057" cy="544941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04DEDED-E5B8-4CB6-BD78-DBE0A1BA15E7}"/>
              </a:ext>
            </a:extLst>
          </p:cNvPr>
          <p:cNvGrpSpPr/>
          <p:nvPr/>
        </p:nvGrpSpPr>
        <p:grpSpPr>
          <a:xfrm>
            <a:off x="2383022" y="843386"/>
            <a:ext cx="4603993" cy="2673540"/>
            <a:chOff x="2383017" y="843384"/>
            <a:chExt cx="4603995" cy="2673539"/>
          </a:xfrm>
        </p:grpSpPr>
        <p:sp>
          <p:nvSpPr>
            <p:cNvPr id="133" name="Rectangle: Rounded Corners 45">
              <a:extLst>
                <a:ext uri="{FF2B5EF4-FFF2-40B4-BE49-F238E27FC236}">
                  <a16:creationId xmlns:a16="http://schemas.microsoft.com/office/drawing/2014/main" id="{A98FDF71-D139-4B2C-B572-A5A7F49811BB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: Rounded Corners 45">
              <a:extLst>
                <a:ext uri="{FF2B5EF4-FFF2-40B4-BE49-F238E27FC236}">
                  <a16:creationId xmlns:a16="http://schemas.microsoft.com/office/drawing/2014/main" id="{0E636D8E-569B-470E-9600-D2DB64418438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8">
            <a:extLst>
              <a:ext uri="{FF2B5EF4-FFF2-40B4-BE49-F238E27FC236}">
                <a16:creationId xmlns:a16="http://schemas.microsoft.com/office/drawing/2014/main" id="{1D1D768E-2983-4F32-BCA3-9E989315AF79}"/>
              </a:ext>
            </a:extLst>
          </p:cNvPr>
          <p:cNvSpPr/>
          <p:nvPr/>
        </p:nvSpPr>
        <p:spPr>
          <a:xfrm rot="16200000">
            <a:off x="2296970" y="111793"/>
            <a:ext cx="510506" cy="534482"/>
          </a:xfrm>
          <a:prstGeom prst="roundRect">
            <a:avLst>
              <a:gd name="adj" fmla="val 893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EA4C419-793F-43D9-B2A0-C38A6B668856}"/>
              </a:ext>
            </a:extLst>
          </p:cNvPr>
          <p:cNvSpPr/>
          <p:nvPr/>
        </p:nvSpPr>
        <p:spPr>
          <a:xfrm rot="16200000">
            <a:off x="2887980" y="111793"/>
            <a:ext cx="510506" cy="534482"/>
          </a:xfrm>
          <a:prstGeom prst="roundRect">
            <a:avLst>
              <a:gd name="adj" fmla="val 893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8">
            <a:extLst>
              <a:ext uri="{FF2B5EF4-FFF2-40B4-BE49-F238E27FC236}">
                <a16:creationId xmlns:a16="http://schemas.microsoft.com/office/drawing/2014/main" id="{4204FF58-20A0-44ED-97AE-12F6B18BC1B2}"/>
              </a:ext>
            </a:extLst>
          </p:cNvPr>
          <p:cNvSpPr/>
          <p:nvPr/>
        </p:nvSpPr>
        <p:spPr>
          <a:xfrm rot="16200000">
            <a:off x="3478986" y="111793"/>
            <a:ext cx="510506" cy="534482"/>
          </a:xfrm>
          <a:prstGeom prst="roundRect">
            <a:avLst>
              <a:gd name="adj" fmla="val 9882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9" dirty="0">
              <a:solidFill>
                <a:schemeClr val="bg1"/>
              </a:solidFill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5A1796-39D7-419C-9B2A-BB0944AEF7A3}"/>
              </a:ext>
            </a:extLst>
          </p:cNvPr>
          <p:cNvGrpSpPr/>
          <p:nvPr/>
        </p:nvGrpSpPr>
        <p:grpSpPr>
          <a:xfrm>
            <a:off x="7318774" y="843386"/>
            <a:ext cx="4603993" cy="2673540"/>
            <a:chOff x="2383017" y="843384"/>
            <a:chExt cx="4603995" cy="2673539"/>
          </a:xfrm>
        </p:grpSpPr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A7536FA5-D170-42F5-AD31-4FD88FFDEA46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FCC1676D-C8AA-4542-8B66-4357E0579F64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436B2D2E-4934-44E2-951C-33C097A5832B}"/>
              </a:ext>
            </a:extLst>
          </p:cNvPr>
          <p:cNvGrpSpPr/>
          <p:nvPr/>
        </p:nvGrpSpPr>
        <p:grpSpPr>
          <a:xfrm>
            <a:off x="2390834" y="3871111"/>
            <a:ext cx="4603993" cy="2673540"/>
            <a:chOff x="2383017" y="843384"/>
            <a:chExt cx="4603995" cy="2673539"/>
          </a:xfrm>
        </p:grpSpPr>
        <p:sp>
          <p:nvSpPr>
            <p:cNvPr id="47" name="Rectangle: Rounded Corners 45">
              <a:extLst>
                <a:ext uri="{FF2B5EF4-FFF2-40B4-BE49-F238E27FC236}">
                  <a16:creationId xmlns:a16="http://schemas.microsoft.com/office/drawing/2014/main" id="{39A4D0E4-2B12-470B-9297-CAE042837FEF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9BB62876-6A35-4DA5-9C18-3217B3481FB8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CFA2B99-B1D7-4D88-8106-2A72182119A4}"/>
              </a:ext>
            </a:extLst>
          </p:cNvPr>
          <p:cNvGrpSpPr/>
          <p:nvPr/>
        </p:nvGrpSpPr>
        <p:grpSpPr>
          <a:xfrm>
            <a:off x="7326586" y="3871111"/>
            <a:ext cx="4603993" cy="2673540"/>
            <a:chOff x="2383017" y="843384"/>
            <a:chExt cx="4603995" cy="2673539"/>
          </a:xfrm>
        </p:grpSpPr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E3299A84-437F-4D37-A1D5-CFE811A50737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Rectangle: Rounded Corners 45">
              <a:extLst>
                <a:ext uri="{FF2B5EF4-FFF2-40B4-BE49-F238E27FC236}">
                  <a16:creationId xmlns:a16="http://schemas.microsoft.com/office/drawing/2014/main" id="{75801615-2F52-43DD-80B2-A93532F3C2A9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656975" y="486726"/>
            <a:ext cx="534482" cy="544941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7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58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4" y="-7220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2102339" y="123782"/>
            <a:ext cx="9304460" cy="544941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3873" y="1902541"/>
            <a:ext cx="510506" cy="4076926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985EB29D-1617-4576-A29F-45CCD6CE8969}"/>
              </a:ext>
            </a:extLst>
          </p:cNvPr>
          <p:cNvGrpSpPr/>
          <p:nvPr/>
        </p:nvGrpSpPr>
        <p:grpSpPr>
          <a:xfrm>
            <a:off x="2015636" y="843381"/>
            <a:ext cx="4596181" cy="2822037"/>
            <a:chOff x="1063105" y="1077842"/>
            <a:chExt cx="5299076" cy="3026158"/>
          </a:xfrm>
        </p:grpSpPr>
        <p:sp>
          <p:nvSpPr>
            <p:cNvPr id="109" name="Rectangle: Rounded Corners 45">
              <a:extLst>
                <a:ext uri="{FF2B5EF4-FFF2-40B4-BE49-F238E27FC236}">
                  <a16:creationId xmlns:a16="http://schemas.microsoft.com/office/drawing/2014/main" id="{5C774F12-9129-4C53-9AEA-795178C7615A}"/>
                </a:ext>
              </a:extLst>
            </p:cNvPr>
            <p:cNvSpPr/>
            <p:nvPr/>
          </p:nvSpPr>
          <p:spPr>
            <a:xfrm>
              <a:off x="1063105" y="1083682"/>
              <a:ext cx="5299076" cy="3020318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" name="Rectangle: Rounded Corners 45">
              <a:extLst>
                <a:ext uri="{FF2B5EF4-FFF2-40B4-BE49-F238E27FC236}">
                  <a16:creationId xmlns:a16="http://schemas.microsoft.com/office/drawing/2014/main" id="{23544A1F-A19D-448D-AFB0-500FCA4CFF61}"/>
                </a:ext>
              </a:extLst>
            </p:cNvPr>
            <p:cNvSpPr/>
            <p:nvPr/>
          </p:nvSpPr>
          <p:spPr>
            <a:xfrm>
              <a:off x="1063105" y="1077842"/>
              <a:ext cx="5299076" cy="46165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Groupe 231">
            <a:extLst>
              <a:ext uri="{FF2B5EF4-FFF2-40B4-BE49-F238E27FC236}">
                <a16:creationId xmlns:a16="http://schemas.microsoft.com/office/drawing/2014/main" id="{BBE1B731-5FC2-4CED-96CD-00483E6371C0}"/>
              </a:ext>
            </a:extLst>
          </p:cNvPr>
          <p:cNvGrpSpPr/>
          <p:nvPr/>
        </p:nvGrpSpPr>
        <p:grpSpPr>
          <a:xfrm>
            <a:off x="2015694" y="3941004"/>
            <a:ext cx="9601932" cy="2822037"/>
            <a:chOff x="2015692" y="3941002"/>
            <a:chExt cx="9601934" cy="2822036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3376E672-23A3-43D4-A502-A4907C7965EB}"/>
                </a:ext>
              </a:extLst>
            </p:cNvPr>
            <p:cNvGrpSpPr/>
            <p:nvPr/>
          </p:nvGrpSpPr>
          <p:grpSpPr>
            <a:xfrm>
              <a:off x="2015692" y="3941002"/>
              <a:ext cx="4596180" cy="2822036"/>
              <a:chOff x="1063105" y="1077842"/>
              <a:chExt cx="5299076" cy="3026158"/>
            </a:xfrm>
          </p:grpSpPr>
          <p:sp>
            <p:nvSpPr>
              <p:cNvPr id="124" name="Rectangle: Rounded Corners 45">
                <a:extLst>
                  <a:ext uri="{FF2B5EF4-FFF2-40B4-BE49-F238E27FC236}">
                    <a16:creationId xmlns:a16="http://schemas.microsoft.com/office/drawing/2014/main" id="{6904582A-3B6B-497B-AE55-E2C3E1193849}"/>
                  </a:ext>
                </a:extLst>
              </p:cNvPr>
              <p:cNvSpPr/>
              <p:nvPr/>
            </p:nvSpPr>
            <p:spPr>
              <a:xfrm>
                <a:off x="1063105" y="1083682"/>
                <a:ext cx="5299076" cy="3020318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5" name="Rectangle: Rounded Corners 45">
                <a:extLst>
                  <a:ext uri="{FF2B5EF4-FFF2-40B4-BE49-F238E27FC236}">
                    <a16:creationId xmlns:a16="http://schemas.microsoft.com/office/drawing/2014/main" id="{70A3A85B-8159-417D-A524-00907D63AA8E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A72E2F97-6441-454A-94C7-FC2B6FF62D29}"/>
                </a:ext>
              </a:extLst>
            </p:cNvPr>
            <p:cNvGrpSpPr/>
            <p:nvPr/>
          </p:nvGrpSpPr>
          <p:grpSpPr>
            <a:xfrm>
              <a:off x="7021446" y="3941002"/>
              <a:ext cx="4596180" cy="2822036"/>
              <a:chOff x="1063105" y="1077842"/>
              <a:chExt cx="5299076" cy="3026158"/>
            </a:xfrm>
          </p:grpSpPr>
          <p:sp>
            <p:nvSpPr>
              <p:cNvPr id="130" name="Rectangle: Rounded Corners 45">
                <a:extLst>
                  <a:ext uri="{FF2B5EF4-FFF2-40B4-BE49-F238E27FC236}">
                    <a16:creationId xmlns:a16="http://schemas.microsoft.com/office/drawing/2014/main" id="{294653CF-1A9A-4DD4-837C-6FAE11F84A92}"/>
                  </a:ext>
                </a:extLst>
              </p:cNvPr>
              <p:cNvSpPr/>
              <p:nvPr/>
            </p:nvSpPr>
            <p:spPr>
              <a:xfrm>
                <a:off x="1063105" y="1083682"/>
                <a:ext cx="5299076" cy="3020318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1" name="Rectangle: Rounded Corners 45">
                <a:extLst>
                  <a:ext uri="{FF2B5EF4-FFF2-40B4-BE49-F238E27FC236}">
                    <a16:creationId xmlns:a16="http://schemas.microsoft.com/office/drawing/2014/main" id="{9A646BF1-8E25-49B6-94EA-5A1BBF26C773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851EAF3A-1A78-40DB-9DDA-B658DF264F9A}"/>
              </a:ext>
            </a:extLst>
          </p:cNvPr>
          <p:cNvGrpSpPr/>
          <p:nvPr/>
        </p:nvGrpSpPr>
        <p:grpSpPr>
          <a:xfrm>
            <a:off x="2015694" y="843381"/>
            <a:ext cx="9601879" cy="2822037"/>
            <a:chOff x="2015692" y="843383"/>
            <a:chExt cx="9601877" cy="2822036"/>
          </a:xfrm>
        </p:grpSpPr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C9D59668-2C41-4A0A-AAD9-3D4AF22D8E45}"/>
                </a:ext>
              </a:extLst>
            </p:cNvPr>
            <p:cNvGrpSpPr/>
            <p:nvPr/>
          </p:nvGrpSpPr>
          <p:grpSpPr>
            <a:xfrm>
              <a:off x="7021389" y="843383"/>
              <a:ext cx="4596180" cy="2822036"/>
              <a:chOff x="1063105" y="1077842"/>
              <a:chExt cx="5299076" cy="3026154"/>
            </a:xfrm>
          </p:grpSpPr>
          <p:sp>
            <p:nvSpPr>
              <p:cNvPr id="127" name="Rectangle: Rounded Corners 45">
                <a:extLst>
                  <a:ext uri="{FF2B5EF4-FFF2-40B4-BE49-F238E27FC236}">
                    <a16:creationId xmlns:a16="http://schemas.microsoft.com/office/drawing/2014/main" id="{73442A36-F09C-4987-9CD9-09283EC859F1}"/>
                  </a:ext>
                </a:extLst>
              </p:cNvPr>
              <p:cNvSpPr/>
              <p:nvPr/>
            </p:nvSpPr>
            <p:spPr>
              <a:xfrm>
                <a:off x="1063105" y="1083681"/>
                <a:ext cx="5299076" cy="3020315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8" name="Rectangle: Rounded Corners 45">
                <a:extLst>
                  <a:ext uri="{FF2B5EF4-FFF2-40B4-BE49-F238E27FC236}">
                    <a16:creationId xmlns:a16="http://schemas.microsoft.com/office/drawing/2014/main" id="{C516587E-4222-4B1A-81E0-F1B7B7E46F8D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25322DA2-1383-4156-B80B-D4724F7C1A8E}"/>
                </a:ext>
              </a:extLst>
            </p:cNvPr>
            <p:cNvGrpSpPr/>
            <p:nvPr/>
          </p:nvGrpSpPr>
          <p:grpSpPr>
            <a:xfrm>
              <a:off x="2015692" y="843383"/>
              <a:ext cx="4596180" cy="2822036"/>
              <a:chOff x="1063105" y="1077842"/>
              <a:chExt cx="5299076" cy="3026154"/>
            </a:xfrm>
          </p:grpSpPr>
          <p:sp>
            <p:nvSpPr>
              <p:cNvPr id="133" name="Rectangle: Rounded Corners 45">
                <a:extLst>
                  <a:ext uri="{FF2B5EF4-FFF2-40B4-BE49-F238E27FC236}">
                    <a16:creationId xmlns:a16="http://schemas.microsoft.com/office/drawing/2014/main" id="{A98FDF71-D139-4B2C-B572-A5A7F49811BB}"/>
                  </a:ext>
                </a:extLst>
              </p:cNvPr>
              <p:cNvSpPr/>
              <p:nvPr/>
            </p:nvSpPr>
            <p:spPr>
              <a:xfrm>
                <a:off x="1063105" y="1083681"/>
                <a:ext cx="5299076" cy="3020315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4" name="Rectangle: Rounded Corners 45">
                <a:extLst>
                  <a:ext uri="{FF2B5EF4-FFF2-40B4-BE49-F238E27FC236}">
                    <a16:creationId xmlns:a16="http://schemas.microsoft.com/office/drawing/2014/main" id="{0E636D8E-569B-470E-9600-D2DB64418438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31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4" y="-7220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3" y="110012"/>
            <a:ext cx="10436601" cy="895008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1062893" y="4104872"/>
            <a:ext cx="5299078" cy="2568073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0" name="Rectangle: Rounded Corners 45">
              <a:extLst>
                <a:ext uri="{FF2B5EF4-FFF2-40B4-BE49-F238E27FC236}">
                  <a16:creationId xmlns:a16="http://schemas.microsoft.com/office/drawing/2014/main" id="{EA875CFA-9B67-4B0D-A99A-489A5A0754B4}"/>
                </a:ext>
              </a:extLst>
            </p:cNvPr>
            <p:cNvSpPr/>
            <p:nvPr/>
          </p:nvSpPr>
          <p:spPr>
            <a:xfrm>
              <a:off x="1156672" y="4104875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0020" y="1542335"/>
            <a:ext cx="612225" cy="4789959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A508EA19-FD05-42BE-8648-CE5CDA3417F7}"/>
              </a:ext>
            </a:extLst>
          </p:cNvPr>
          <p:cNvGrpSpPr/>
          <p:nvPr/>
        </p:nvGrpSpPr>
        <p:grpSpPr>
          <a:xfrm>
            <a:off x="1063105" y="1249775"/>
            <a:ext cx="5299078" cy="2568073"/>
            <a:chOff x="977136" y="1273223"/>
            <a:chExt cx="5299076" cy="2568072"/>
          </a:xfrm>
        </p:grpSpPr>
        <p:sp>
          <p:nvSpPr>
            <p:cNvPr id="109" name="Rectangle: Rounded Corners 45">
              <a:extLst>
                <a:ext uri="{FF2B5EF4-FFF2-40B4-BE49-F238E27FC236}">
                  <a16:creationId xmlns:a16="http://schemas.microsoft.com/office/drawing/2014/main" id="{5C774F12-9129-4C53-9AEA-795178C7615A}"/>
                </a:ext>
              </a:extLst>
            </p:cNvPr>
            <p:cNvSpPr/>
            <p:nvPr/>
          </p:nvSpPr>
          <p:spPr>
            <a:xfrm>
              <a:off x="977136" y="1279063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" name="Rectangle: Rounded Corners 45">
              <a:extLst>
                <a:ext uri="{FF2B5EF4-FFF2-40B4-BE49-F238E27FC236}">
                  <a16:creationId xmlns:a16="http://schemas.microsoft.com/office/drawing/2014/main" id="{23544A1F-A19D-448D-AFB0-500FCA4CFF61}"/>
                </a:ext>
              </a:extLst>
            </p:cNvPr>
            <p:cNvSpPr/>
            <p:nvPr/>
          </p:nvSpPr>
          <p:spPr>
            <a:xfrm>
              <a:off x="977136" y="1273223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E8BB6FEC-C121-441B-AE10-122AD3BABBED}"/>
              </a:ext>
            </a:extLst>
          </p:cNvPr>
          <p:cNvGrpSpPr/>
          <p:nvPr/>
        </p:nvGrpSpPr>
        <p:grpSpPr>
          <a:xfrm>
            <a:off x="6631353" y="4103999"/>
            <a:ext cx="5299078" cy="2568073"/>
            <a:chOff x="1156672" y="4104875"/>
            <a:chExt cx="5299076" cy="2568072"/>
          </a:xfrm>
        </p:grpSpPr>
        <p:sp>
          <p:nvSpPr>
            <p:cNvPr id="112" name="Rectangle: Rounded Corners 45">
              <a:extLst>
                <a:ext uri="{FF2B5EF4-FFF2-40B4-BE49-F238E27FC236}">
                  <a16:creationId xmlns:a16="http://schemas.microsoft.com/office/drawing/2014/main" id="{EE269EF8-6F5A-470D-93B4-D9A185032DBF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" name="Rectangle: Rounded Corners 45">
              <a:extLst>
                <a:ext uri="{FF2B5EF4-FFF2-40B4-BE49-F238E27FC236}">
                  <a16:creationId xmlns:a16="http://schemas.microsoft.com/office/drawing/2014/main" id="{F66F8494-6EBD-4A0C-9145-2CFE59980C78}"/>
                </a:ext>
              </a:extLst>
            </p:cNvPr>
            <p:cNvSpPr/>
            <p:nvPr/>
          </p:nvSpPr>
          <p:spPr>
            <a:xfrm>
              <a:off x="1156672" y="4104875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13BB1CD5-FB1B-443D-AC40-77C4C193C991}"/>
              </a:ext>
            </a:extLst>
          </p:cNvPr>
          <p:cNvGrpSpPr/>
          <p:nvPr/>
        </p:nvGrpSpPr>
        <p:grpSpPr>
          <a:xfrm>
            <a:off x="6631570" y="1249198"/>
            <a:ext cx="5299078" cy="2568073"/>
            <a:chOff x="977136" y="1273223"/>
            <a:chExt cx="5299076" cy="2568072"/>
          </a:xfrm>
        </p:grpSpPr>
        <p:sp>
          <p:nvSpPr>
            <p:cNvPr id="118" name="Rectangle: Rounded Corners 45">
              <a:extLst>
                <a:ext uri="{FF2B5EF4-FFF2-40B4-BE49-F238E27FC236}">
                  <a16:creationId xmlns:a16="http://schemas.microsoft.com/office/drawing/2014/main" id="{9DD00E98-E38A-4BC6-96F0-101EBECE5F8C}"/>
                </a:ext>
              </a:extLst>
            </p:cNvPr>
            <p:cNvSpPr/>
            <p:nvPr/>
          </p:nvSpPr>
          <p:spPr>
            <a:xfrm>
              <a:off x="977136" y="1279063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9" name="Rectangle: Rounded Corners 45">
              <a:extLst>
                <a:ext uri="{FF2B5EF4-FFF2-40B4-BE49-F238E27FC236}">
                  <a16:creationId xmlns:a16="http://schemas.microsoft.com/office/drawing/2014/main" id="{39BDFFFC-A083-4DF3-ACD3-6958EBFEE2B6}"/>
                </a:ext>
              </a:extLst>
            </p:cNvPr>
            <p:cNvSpPr/>
            <p:nvPr/>
          </p:nvSpPr>
          <p:spPr>
            <a:xfrm>
              <a:off x="977136" y="1273223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29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983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4" y="-7220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2" y="2708342"/>
          <a:ext cx="1398358" cy="1398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6" y="1460800"/>
            <a:ext cx="0" cy="4067515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3" y="24045"/>
            <a:ext cx="10436601" cy="895008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4D6D2B-2053-41D1-964F-467FC439098D}"/>
              </a:ext>
            </a:extLst>
          </p:cNvPr>
          <p:cNvGrpSpPr/>
          <p:nvPr/>
        </p:nvGrpSpPr>
        <p:grpSpPr>
          <a:xfrm>
            <a:off x="976925" y="4119710"/>
            <a:ext cx="10883121" cy="2568873"/>
            <a:chOff x="976920" y="4104076"/>
            <a:chExt cx="10883123" cy="2568871"/>
          </a:xfrm>
          <a:effectLst/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B6D93F3-7A3D-4A53-AB6B-B607354E9FF6}"/>
                </a:ext>
              </a:extLst>
            </p:cNvPr>
            <p:cNvGrpSpPr/>
            <p:nvPr/>
          </p:nvGrpSpPr>
          <p:grpSpPr>
            <a:xfrm>
              <a:off x="976920" y="4104875"/>
              <a:ext cx="5299076" cy="2568072"/>
              <a:chOff x="1156672" y="4104875"/>
              <a:chExt cx="5299076" cy="2568072"/>
            </a:xfrm>
          </p:grpSpPr>
          <p:sp>
            <p:nvSpPr>
              <p:cNvPr id="198" name="Rectangle: Rounded Corners 45">
                <a:extLst>
                  <a:ext uri="{FF2B5EF4-FFF2-40B4-BE49-F238E27FC236}">
                    <a16:creationId xmlns:a16="http://schemas.microsoft.com/office/drawing/2014/main" id="{B930284B-2922-4266-ACEB-CE87C7CBDD72}"/>
                  </a:ext>
                </a:extLst>
              </p:cNvPr>
              <p:cNvSpPr/>
              <p:nvPr/>
            </p:nvSpPr>
            <p:spPr>
              <a:xfrm>
                <a:off x="1156672" y="4110715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156672" y="4104875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CE8C28E-6D82-4A49-9E5C-F3D661D03B3A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2568072"/>
              <a:chOff x="6560967" y="4104076"/>
              <a:chExt cx="5299076" cy="2568072"/>
            </a:xfrm>
          </p:grpSpPr>
          <p:sp>
            <p:nvSpPr>
              <p:cNvPr id="203" name="Rectangle: Rounded Corners 45">
                <a:extLst>
                  <a:ext uri="{FF2B5EF4-FFF2-40B4-BE49-F238E27FC236}">
                    <a16:creationId xmlns:a16="http://schemas.microsoft.com/office/drawing/2014/main" id="{4438CE06-1746-4D2C-BA43-B8DFE1027479}"/>
                  </a:ext>
                </a:extLst>
              </p:cNvPr>
              <p:cNvSpPr/>
              <p:nvPr/>
            </p:nvSpPr>
            <p:spPr>
              <a:xfrm>
                <a:off x="6560967" y="4109916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6560967" y="4104076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0020" y="1565782"/>
            <a:ext cx="612225" cy="4789959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758CA36-97BF-4E09-ACF4-0850E774B83F}"/>
              </a:ext>
            </a:extLst>
          </p:cNvPr>
          <p:cNvGrpSpPr/>
          <p:nvPr/>
        </p:nvGrpSpPr>
        <p:grpSpPr>
          <a:xfrm>
            <a:off x="977142" y="1248983"/>
            <a:ext cx="10883121" cy="2568873"/>
            <a:chOff x="977136" y="1272424"/>
            <a:chExt cx="10883123" cy="2568871"/>
          </a:xfrm>
          <a:effectLst/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EC6C0-C07B-43E9-8F0D-20DDC20DAB4A}"/>
                </a:ext>
              </a:extLst>
            </p:cNvPr>
            <p:cNvGrpSpPr/>
            <p:nvPr/>
          </p:nvGrpSpPr>
          <p:grpSpPr>
            <a:xfrm>
              <a:off x="977136" y="1273223"/>
              <a:ext cx="5299076" cy="2568072"/>
              <a:chOff x="977136" y="1273223"/>
              <a:chExt cx="5299076" cy="2568072"/>
            </a:xfrm>
          </p:grpSpPr>
          <p:sp>
            <p:nvSpPr>
              <p:cNvPr id="218" name="Rectangle: Rounded Corners 45">
                <a:extLst>
                  <a:ext uri="{FF2B5EF4-FFF2-40B4-BE49-F238E27FC236}">
                    <a16:creationId xmlns:a16="http://schemas.microsoft.com/office/drawing/2014/main" id="{3BD37994-A56D-4666-8FEA-FDDA8610436A}"/>
                  </a:ext>
                </a:extLst>
              </p:cNvPr>
              <p:cNvSpPr/>
              <p:nvPr/>
            </p:nvSpPr>
            <p:spPr>
              <a:xfrm>
                <a:off x="977136" y="1279063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977136" y="1273223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76A90C5-2C91-44A8-BF1C-3B5EE9C2E598}"/>
                </a:ext>
              </a:extLst>
            </p:cNvPr>
            <p:cNvGrpSpPr/>
            <p:nvPr/>
          </p:nvGrpSpPr>
          <p:grpSpPr>
            <a:xfrm>
              <a:off x="6561183" y="1272424"/>
              <a:ext cx="5299076" cy="2568072"/>
              <a:chOff x="6561183" y="1358392"/>
              <a:chExt cx="5299076" cy="2568072"/>
            </a:xfrm>
          </p:grpSpPr>
          <p:sp>
            <p:nvSpPr>
              <p:cNvPr id="222" name="Rectangle: Rounded Corners 45">
                <a:extLst>
                  <a:ext uri="{FF2B5EF4-FFF2-40B4-BE49-F238E27FC236}">
                    <a16:creationId xmlns:a16="http://schemas.microsoft.com/office/drawing/2014/main" id="{22C1A9C0-83FD-403F-B040-CFC67DE5EB49}"/>
                  </a:ext>
                </a:extLst>
              </p:cNvPr>
              <p:cNvSpPr/>
              <p:nvPr/>
            </p:nvSpPr>
            <p:spPr>
              <a:xfrm>
                <a:off x="6561183" y="1364232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6561183" y="1358392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85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4" y="-7220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2" y="2708342"/>
          <a:ext cx="1398358" cy="1398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6" y="1460800"/>
            <a:ext cx="0" cy="4067515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3" y="102200"/>
            <a:ext cx="10436601" cy="895008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4D6D2B-2053-41D1-964F-467FC439098D}"/>
              </a:ext>
            </a:extLst>
          </p:cNvPr>
          <p:cNvGrpSpPr/>
          <p:nvPr/>
        </p:nvGrpSpPr>
        <p:grpSpPr>
          <a:xfrm>
            <a:off x="976925" y="4104080"/>
            <a:ext cx="10883121" cy="2568873"/>
            <a:chOff x="976920" y="4104076"/>
            <a:chExt cx="10883123" cy="2568871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B6D93F3-7A3D-4A53-AB6B-B607354E9FF6}"/>
                </a:ext>
              </a:extLst>
            </p:cNvPr>
            <p:cNvGrpSpPr/>
            <p:nvPr/>
          </p:nvGrpSpPr>
          <p:grpSpPr>
            <a:xfrm>
              <a:off x="976920" y="4104875"/>
              <a:ext cx="5299076" cy="2568072"/>
              <a:chOff x="1156672" y="4104875"/>
              <a:chExt cx="5299076" cy="2568072"/>
            </a:xfrm>
          </p:grpSpPr>
          <p:sp>
            <p:nvSpPr>
              <p:cNvPr id="198" name="Rectangle: Rounded Corners 45">
                <a:extLst>
                  <a:ext uri="{FF2B5EF4-FFF2-40B4-BE49-F238E27FC236}">
                    <a16:creationId xmlns:a16="http://schemas.microsoft.com/office/drawing/2014/main" id="{B930284B-2922-4266-ACEB-CE87C7CBDD72}"/>
                  </a:ext>
                </a:extLst>
              </p:cNvPr>
              <p:cNvSpPr/>
              <p:nvPr/>
            </p:nvSpPr>
            <p:spPr>
              <a:xfrm>
                <a:off x="1156672" y="4110715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156672" y="4104875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CE8C28E-6D82-4A49-9E5C-F3D661D03B3A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2568072"/>
              <a:chOff x="6560967" y="4104076"/>
              <a:chExt cx="5299076" cy="2568072"/>
            </a:xfrm>
          </p:grpSpPr>
          <p:sp>
            <p:nvSpPr>
              <p:cNvPr id="203" name="Rectangle: Rounded Corners 45">
                <a:extLst>
                  <a:ext uri="{FF2B5EF4-FFF2-40B4-BE49-F238E27FC236}">
                    <a16:creationId xmlns:a16="http://schemas.microsoft.com/office/drawing/2014/main" id="{4438CE06-1746-4D2C-BA43-B8DFE1027479}"/>
                  </a:ext>
                </a:extLst>
              </p:cNvPr>
              <p:cNvSpPr/>
              <p:nvPr/>
            </p:nvSpPr>
            <p:spPr>
              <a:xfrm>
                <a:off x="6560967" y="4109916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6560967" y="4104076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90" y="1589225"/>
            <a:ext cx="612225" cy="4789959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758CA36-97BF-4E09-ACF4-0850E774B83F}"/>
              </a:ext>
            </a:extLst>
          </p:cNvPr>
          <p:cNvGrpSpPr/>
          <p:nvPr/>
        </p:nvGrpSpPr>
        <p:grpSpPr>
          <a:xfrm>
            <a:off x="977142" y="1272426"/>
            <a:ext cx="10883121" cy="2568873"/>
            <a:chOff x="977136" y="1272424"/>
            <a:chExt cx="10883123" cy="256887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EC6C0-C07B-43E9-8F0D-20DDC20DAB4A}"/>
                </a:ext>
              </a:extLst>
            </p:cNvPr>
            <p:cNvGrpSpPr/>
            <p:nvPr/>
          </p:nvGrpSpPr>
          <p:grpSpPr>
            <a:xfrm>
              <a:off x="977136" y="1273223"/>
              <a:ext cx="5299076" cy="2568072"/>
              <a:chOff x="977136" y="1273223"/>
              <a:chExt cx="5299076" cy="2568072"/>
            </a:xfrm>
          </p:grpSpPr>
          <p:sp>
            <p:nvSpPr>
              <p:cNvPr id="218" name="Rectangle: Rounded Corners 45">
                <a:extLst>
                  <a:ext uri="{FF2B5EF4-FFF2-40B4-BE49-F238E27FC236}">
                    <a16:creationId xmlns:a16="http://schemas.microsoft.com/office/drawing/2014/main" id="{3BD37994-A56D-4666-8FEA-FDDA8610436A}"/>
                  </a:ext>
                </a:extLst>
              </p:cNvPr>
              <p:cNvSpPr/>
              <p:nvPr/>
            </p:nvSpPr>
            <p:spPr>
              <a:xfrm>
                <a:off x="977136" y="1279063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977136" y="1273223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76A90C5-2C91-44A8-BF1C-3B5EE9C2E598}"/>
                </a:ext>
              </a:extLst>
            </p:cNvPr>
            <p:cNvGrpSpPr/>
            <p:nvPr/>
          </p:nvGrpSpPr>
          <p:grpSpPr>
            <a:xfrm>
              <a:off x="6561183" y="1272424"/>
              <a:ext cx="5299076" cy="2568072"/>
              <a:chOff x="6561183" y="1358392"/>
              <a:chExt cx="5299076" cy="2568072"/>
            </a:xfrm>
          </p:grpSpPr>
          <p:sp>
            <p:nvSpPr>
              <p:cNvPr id="222" name="Rectangle: Rounded Corners 45">
                <a:extLst>
                  <a:ext uri="{FF2B5EF4-FFF2-40B4-BE49-F238E27FC236}">
                    <a16:creationId xmlns:a16="http://schemas.microsoft.com/office/drawing/2014/main" id="{22C1A9C0-83FD-403F-B040-CFC67DE5EB49}"/>
                  </a:ext>
                </a:extLst>
              </p:cNvPr>
              <p:cNvSpPr/>
              <p:nvPr/>
            </p:nvSpPr>
            <p:spPr>
              <a:xfrm>
                <a:off x="6561183" y="1364232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6561183" y="1358392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6085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4" y="-7220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2" y="2708342"/>
          <a:ext cx="1398358" cy="1398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6" y="1460800"/>
            <a:ext cx="0" cy="4067515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3" y="102200"/>
            <a:ext cx="10436601" cy="895008"/>
            <a:chOff x="1439852" y="102199"/>
            <a:chExt cx="10436602" cy="895007"/>
          </a:xfrm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976920" y="4104872"/>
            <a:ext cx="5299078" cy="2568073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1156672" y="4104875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E8C28E-6D82-4A49-9E5C-F3D661D03B3A}"/>
              </a:ext>
            </a:extLst>
          </p:cNvPr>
          <p:cNvGrpSpPr/>
          <p:nvPr/>
        </p:nvGrpSpPr>
        <p:grpSpPr>
          <a:xfrm>
            <a:off x="6560968" y="4104078"/>
            <a:ext cx="5299078" cy="2568073"/>
            <a:chOff x="6560967" y="4104076"/>
            <a:chExt cx="5299076" cy="2568072"/>
          </a:xfrm>
        </p:grpSpPr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6560967" y="4109916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90" y="1589225"/>
            <a:ext cx="612225" cy="4789959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70" y="51653"/>
            <a:ext cx="956687" cy="980012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7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79180ED-8190-4093-A27B-02512FD4DCFF}"/>
              </a:ext>
            </a:extLst>
          </p:cNvPr>
          <p:cNvGrpSpPr/>
          <p:nvPr/>
        </p:nvGrpSpPr>
        <p:grpSpPr>
          <a:xfrm>
            <a:off x="977137" y="1273223"/>
            <a:ext cx="5299078" cy="2568073"/>
            <a:chOff x="1156888" y="1359191"/>
            <a:chExt cx="5299076" cy="2568072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1156888" y="1365031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1156888" y="1359191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76A90C5-2C91-44A8-BF1C-3B5EE9C2E598}"/>
              </a:ext>
            </a:extLst>
          </p:cNvPr>
          <p:cNvGrpSpPr/>
          <p:nvPr/>
        </p:nvGrpSpPr>
        <p:grpSpPr>
          <a:xfrm>
            <a:off x="6561185" y="1272423"/>
            <a:ext cx="5299078" cy="2568073"/>
            <a:chOff x="6561183" y="1358392"/>
            <a:chExt cx="5299076" cy="2568072"/>
          </a:xfrm>
        </p:grpSpPr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6561183" y="1364232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6561183" y="1358392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82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2" y="2708342"/>
          <a:ext cx="1398358" cy="1398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6" y="1460800"/>
            <a:ext cx="0" cy="4067515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2C9805E-29F2-4604-936D-1581B89C4E42}"/>
              </a:ext>
            </a:extLst>
          </p:cNvPr>
          <p:cNvGrpSpPr/>
          <p:nvPr/>
        </p:nvGrpSpPr>
        <p:grpSpPr>
          <a:xfrm>
            <a:off x="1439853" y="102200"/>
            <a:ext cx="10436601" cy="895008"/>
            <a:chOff x="1439852" y="227244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CB9DAB-11A2-6E4A-8BE4-F2BC4CB4B667}"/>
                </a:ext>
              </a:extLst>
            </p:cNvPr>
            <p:cNvSpPr/>
            <p:nvPr/>
          </p:nvSpPr>
          <p:spPr>
            <a:xfrm>
              <a:off x="1748342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14" name="Freeform 73">
              <a:extLst>
                <a:ext uri="{FF2B5EF4-FFF2-40B4-BE49-F238E27FC236}">
                  <a16:creationId xmlns:a16="http://schemas.microsoft.com/office/drawing/2014/main" id="{A70DB540-A40B-D046-A960-1AEB27EB4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343" y="581113"/>
              <a:ext cx="202565" cy="203767"/>
            </a:xfrm>
            <a:custGeom>
              <a:avLst/>
              <a:gdLst>
                <a:gd name="T0" fmla="*/ 38 w 185"/>
                <a:gd name="T1" fmla="*/ 51 h 186"/>
                <a:gd name="T2" fmla="*/ 88 w 185"/>
                <a:gd name="T3" fmla="*/ 51 h 186"/>
                <a:gd name="T4" fmla="*/ 92 w 185"/>
                <a:gd name="T5" fmla="*/ 46 h 186"/>
                <a:gd name="T6" fmla="*/ 88 w 185"/>
                <a:gd name="T7" fmla="*/ 42 h 186"/>
                <a:gd name="T8" fmla="*/ 38 w 185"/>
                <a:gd name="T9" fmla="*/ 42 h 186"/>
                <a:gd name="T10" fmla="*/ 33 w 185"/>
                <a:gd name="T11" fmla="*/ 46 h 186"/>
                <a:gd name="T12" fmla="*/ 38 w 185"/>
                <a:gd name="T13" fmla="*/ 51 h 186"/>
                <a:gd name="T14" fmla="*/ 38 w 185"/>
                <a:gd name="T15" fmla="*/ 76 h 186"/>
                <a:gd name="T16" fmla="*/ 147 w 185"/>
                <a:gd name="T17" fmla="*/ 76 h 186"/>
                <a:gd name="T18" fmla="*/ 151 w 185"/>
                <a:gd name="T19" fmla="*/ 72 h 186"/>
                <a:gd name="T20" fmla="*/ 147 w 185"/>
                <a:gd name="T21" fmla="*/ 67 h 186"/>
                <a:gd name="T22" fmla="*/ 38 w 185"/>
                <a:gd name="T23" fmla="*/ 67 h 186"/>
                <a:gd name="T24" fmla="*/ 33 w 185"/>
                <a:gd name="T25" fmla="*/ 72 h 186"/>
                <a:gd name="T26" fmla="*/ 38 w 185"/>
                <a:gd name="T27" fmla="*/ 76 h 186"/>
                <a:gd name="T28" fmla="*/ 177 w 185"/>
                <a:gd name="T29" fmla="*/ 0 h 186"/>
                <a:gd name="T30" fmla="*/ 8 w 185"/>
                <a:gd name="T31" fmla="*/ 0 h 186"/>
                <a:gd name="T32" fmla="*/ 0 w 185"/>
                <a:gd name="T33" fmla="*/ 8 h 186"/>
                <a:gd name="T34" fmla="*/ 0 w 185"/>
                <a:gd name="T35" fmla="*/ 143 h 186"/>
                <a:gd name="T36" fmla="*/ 33 w 185"/>
                <a:gd name="T37" fmla="*/ 177 h 186"/>
                <a:gd name="T38" fmla="*/ 42 w 185"/>
                <a:gd name="T39" fmla="*/ 186 h 186"/>
                <a:gd name="T40" fmla="*/ 177 w 185"/>
                <a:gd name="T41" fmla="*/ 186 h 186"/>
                <a:gd name="T42" fmla="*/ 185 w 185"/>
                <a:gd name="T43" fmla="*/ 177 h 186"/>
                <a:gd name="T44" fmla="*/ 185 w 185"/>
                <a:gd name="T45" fmla="*/ 8 h 186"/>
                <a:gd name="T46" fmla="*/ 177 w 185"/>
                <a:gd name="T47" fmla="*/ 0 h 186"/>
                <a:gd name="T48" fmla="*/ 42 w 185"/>
                <a:gd name="T49" fmla="*/ 173 h 186"/>
                <a:gd name="T50" fmla="*/ 12 w 185"/>
                <a:gd name="T51" fmla="*/ 143 h 186"/>
                <a:gd name="T52" fmla="*/ 42 w 185"/>
                <a:gd name="T53" fmla="*/ 143 h 186"/>
                <a:gd name="T54" fmla="*/ 42 w 185"/>
                <a:gd name="T55" fmla="*/ 173 h 186"/>
                <a:gd name="T56" fmla="*/ 177 w 185"/>
                <a:gd name="T57" fmla="*/ 177 h 186"/>
                <a:gd name="T58" fmla="*/ 50 w 185"/>
                <a:gd name="T59" fmla="*/ 177 h 186"/>
                <a:gd name="T60" fmla="*/ 50 w 185"/>
                <a:gd name="T61" fmla="*/ 139 h 186"/>
                <a:gd name="T62" fmla="*/ 46 w 185"/>
                <a:gd name="T63" fmla="*/ 135 h 186"/>
                <a:gd name="T64" fmla="*/ 8 w 185"/>
                <a:gd name="T65" fmla="*/ 135 h 186"/>
                <a:gd name="T66" fmla="*/ 8 w 185"/>
                <a:gd name="T67" fmla="*/ 8 h 186"/>
                <a:gd name="T68" fmla="*/ 177 w 185"/>
                <a:gd name="T69" fmla="*/ 8 h 186"/>
                <a:gd name="T70" fmla="*/ 177 w 185"/>
                <a:gd name="T71" fmla="*/ 177 h 186"/>
                <a:gd name="T72" fmla="*/ 38 w 185"/>
                <a:gd name="T73" fmla="*/ 101 h 186"/>
                <a:gd name="T74" fmla="*/ 122 w 185"/>
                <a:gd name="T75" fmla="*/ 101 h 186"/>
                <a:gd name="T76" fmla="*/ 126 w 185"/>
                <a:gd name="T77" fmla="*/ 97 h 186"/>
                <a:gd name="T78" fmla="*/ 122 w 185"/>
                <a:gd name="T79" fmla="*/ 93 h 186"/>
                <a:gd name="T80" fmla="*/ 38 w 185"/>
                <a:gd name="T81" fmla="*/ 93 h 186"/>
                <a:gd name="T82" fmla="*/ 33 w 185"/>
                <a:gd name="T83" fmla="*/ 97 h 186"/>
                <a:gd name="T84" fmla="*/ 38 w 185"/>
                <a:gd name="T85" fmla="*/ 10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" h="186">
                  <a:moveTo>
                    <a:pt x="38" y="51"/>
                  </a:moveTo>
                  <a:cubicBezTo>
                    <a:pt x="88" y="51"/>
                    <a:pt x="88" y="51"/>
                    <a:pt x="88" y="51"/>
                  </a:cubicBezTo>
                  <a:cubicBezTo>
                    <a:pt x="90" y="51"/>
                    <a:pt x="92" y="49"/>
                    <a:pt x="92" y="46"/>
                  </a:cubicBezTo>
                  <a:cubicBezTo>
                    <a:pt x="92" y="44"/>
                    <a:pt x="90" y="42"/>
                    <a:pt x="8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42"/>
                    <a:pt x="33" y="44"/>
                    <a:pt x="33" y="46"/>
                  </a:cubicBezTo>
                  <a:cubicBezTo>
                    <a:pt x="33" y="49"/>
                    <a:pt x="35" y="51"/>
                    <a:pt x="38" y="51"/>
                  </a:cubicBezTo>
                  <a:close/>
                  <a:moveTo>
                    <a:pt x="38" y="76"/>
                  </a:moveTo>
                  <a:cubicBezTo>
                    <a:pt x="147" y="76"/>
                    <a:pt x="147" y="76"/>
                    <a:pt x="147" y="76"/>
                  </a:cubicBezTo>
                  <a:cubicBezTo>
                    <a:pt x="150" y="76"/>
                    <a:pt x="151" y="74"/>
                    <a:pt x="151" y="72"/>
                  </a:cubicBezTo>
                  <a:cubicBezTo>
                    <a:pt x="151" y="69"/>
                    <a:pt x="150" y="67"/>
                    <a:pt x="147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5" y="67"/>
                    <a:pt x="33" y="69"/>
                    <a:pt x="33" y="72"/>
                  </a:cubicBezTo>
                  <a:cubicBezTo>
                    <a:pt x="33" y="74"/>
                    <a:pt x="35" y="76"/>
                    <a:pt x="38" y="76"/>
                  </a:cubicBezTo>
                  <a:close/>
                  <a:moveTo>
                    <a:pt x="17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1" y="186"/>
                    <a:pt x="185" y="182"/>
                    <a:pt x="185" y="177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5" y="4"/>
                    <a:pt x="181" y="0"/>
                    <a:pt x="177" y="0"/>
                  </a:cubicBezTo>
                  <a:close/>
                  <a:moveTo>
                    <a:pt x="42" y="173"/>
                  </a:moveTo>
                  <a:cubicBezTo>
                    <a:pt x="12" y="143"/>
                    <a:pt x="12" y="143"/>
                    <a:pt x="12" y="143"/>
                  </a:cubicBezTo>
                  <a:cubicBezTo>
                    <a:pt x="42" y="143"/>
                    <a:pt x="42" y="143"/>
                    <a:pt x="42" y="143"/>
                  </a:cubicBezTo>
                  <a:lnTo>
                    <a:pt x="42" y="173"/>
                  </a:lnTo>
                  <a:close/>
                  <a:moveTo>
                    <a:pt x="177" y="177"/>
                  </a:moveTo>
                  <a:cubicBezTo>
                    <a:pt x="50" y="177"/>
                    <a:pt x="50" y="177"/>
                    <a:pt x="50" y="177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37"/>
                    <a:pt x="48" y="135"/>
                    <a:pt x="46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7" y="8"/>
                    <a:pt x="177" y="8"/>
                    <a:pt x="177" y="8"/>
                  </a:cubicBezTo>
                  <a:lnTo>
                    <a:pt x="177" y="177"/>
                  </a:lnTo>
                  <a:close/>
                  <a:moveTo>
                    <a:pt x="38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4" y="101"/>
                    <a:pt x="126" y="99"/>
                    <a:pt x="126" y="97"/>
                  </a:cubicBezTo>
                  <a:cubicBezTo>
                    <a:pt x="126" y="95"/>
                    <a:pt x="124" y="93"/>
                    <a:pt x="122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3"/>
                    <a:pt x="33" y="95"/>
                    <a:pt x="33" y="97"/>
                  </a:cubicBezTo>
                  <a:cubicBezTo>
                    <a:pt x="33" y="99"/>
                    <a:pt x="35" y="101"/>
                    <a:pt x="38" y="101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7" tIns="17144" rIns="34287" bIns="17144" numCol="1" anchor="t" anchorCtr="0" compatLnSpc="1">
              <a:prstTxWarp prst="textNoShape">
                <a:avLst/>
              </a:prstTxWarp>
            </a:bodyPr>
            <a:lstStyle/>
            <a:p>
              <a:endParaRPr lang="en-US" sz="677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B3E7E-5EF9-6344-98A9-82ABFAC8916E}"/>
                </a:ext>
              </a:extLst>
            </p:cNvPr>
            <p:cNvSpPr/>
            <p:nvPr/>
          </p:nvSpPr>
          <p:spPr>
            <a:xfrm>
              <a:off x="5279801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5" name="Freeform 245">
              <a:extLst>
                <a:ext uri="{FF2B5EF4-FFF2-40B4-BE49-F238E27FC236}">
                  <a16:creationId xmlns:a16="http://schemas.microsoft.com/office/drawing/2014/main" id="{44908945-2061-564F-BF0D-21091701D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0852" y="555100"/>
              <a:ext cx="255222" cy="254467"/>
            </a:xfrm>
            <a:custGeom>
              <a:avLst/>
              <a:gdLst>
                <a:gd name="T0" fmla="*/ 103 w 186"/>
                <a:gd name="T1" fmla="*/ 88 h 185"/>
                <a:gd name="T2" fmla="*/ 95 w 186"/>
                <a:gd name="T3" fmla="*/ 65 h 185"/>
                <a:gd name="T4" fmla="*/ 104 w 186"/>
                <a:gd name="T5" fmla="*/ 75 h 185"/>
                <a:gd name="T6" fmla="*/ 113 w 186"/>
                <a:gd name="T7" fmla="*/ 67 h 185"/>
                <a:gd name="T8" fmla="*/ 102 w 186"/>
                <a:gd name="T9" fmla="*/ 58 h 185"/>
                <a:gd name="T10" fmla="*/ 95 w 186"/>
                <a:gd name="T11" fmla="*/ 50 h 185"/>
                <a:gd name="T12" fmla="*/ 90 w 186"/>
                <a:gd name="T13" fmla="*/ 56 h 185"/>
                <a:gd name="T14" fmla="*/ 76 w 186"/>
                <a:gd name="T15" fmla="*/ 61 h 185"/>
                <a:gd name="T16" fmla="*/ 69 w 186"/>
                <a:gd name="T17" fmla="*/ 75 h 185"/>
                <a:gd name="T18" fmla="*/ 76 w 186"/>
                <a:gd name="T19" fmla="*/ 90 h 185"/>
                <a:gd name="T20" fmla="*/ 90 w 186"/>
                <a:gd name="T21" fmla="*/ 96 h 185"/>
                <a:gd name="T22" fmla="*/ 81 w 186"/>
                <a:gd name="T23" fmla="*/ 116 h 185"/>
                <a:gd name="T24" fmla="*/ 68 w 186"/>
                <a:gd name="T25" fmla="*/ 106 h 185"/>
                <a:gd name="T26" fmla="*/ 74 w 186"/>
                <a:gd name="T27" fmla="*/ 122 h 185"/>
                <a:gd name="T28" fmla="*/ 90 w 186"/>
                <a:gd name="T29" fmla="*/ 128 h 185"/>
                <a:gd name="T30" fmla="*/ 95 w 186"/>
                <a:gd name="T31" fmla="*/ 134 h 185"/>
                <a:gd name="T32" fmla="*/ 103 w 186"/>
                <a:gd name="T33" fmla="*/ 126 h 185"/>
                <a:gd name="T34" fmla="*/ 115 w 186"/>
                <a:gd name="T35" fmla="*/ 116 h 185"/>
                <a:gd name="T36" fmla="*/ 115 w 186"/>
                <a:gd name="T37" fmla="*/ 98 h 185"/>
                <a:gd name="T38" fmla="*/ 90 w 186"/>
                <a:gd name="T39" fmla="*/ 84 h 185"/>
                <a:gd name="T40" fmla="*/ 83 w 186"/>
                <a:gd name="T41" fmla="*/ 81 h 185"/>
                <a:gd name="T42" fmla="*/ 80 w 186"/>
                <a:gd name="T43" fmla="*/ 74 h 185"/>
                <a:gd name="T44" fmla="*/ 90 w 186"/>
                <a:gd name="T45" fmla="*/ 65 h 185"/>
                <a:gd name="T46" fmla="*/ 103 w 186"/>
                <a:gd name="T47" fmla="*/ 116 h 185"/>
                <a:gd name="T48" fmla="*/ 95 w 186"/>
                <a:gd name="T49" fmla="*/ 97 h 185"/>
                <a:gd name="T50" fmla="*/ 102 w 186"/>
                <a:gd name="T51" fmla="*/ 100 h 185"/>
                <a:gd name="T52" fmla="*/ 106 w 186"/>
                <a:gd name="T53" fmla="*/ 108 h 185"/>
                <a:gd name="T54" fmla="*/ 93 w 186"/>
                <a:gd name="T55" fmla="*/ 0 h 185"/>
                <a:gd name="T56" fmla="*/ 93 w 186"/>
                <a:gd name="T57" fmla="*/ 185 h 185"/>
                <a:gd name="T58" fmla="*/ 93 w 186"/>
                <a:gd name="T59" fmla="*/ 0 h 185"/>
                <a:gd name="T60" fmla="*/ 8 w 186"/>
                <a:gd name="T61" fmla="*/ 92 h 185"/>
                <a:gd name="T62" fmla="*/ 177 w 186"/>
                <a:gd name="T63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85">
                  <a:moveTo>
                    <a:pt x="110" y="92"/>
                  </a:moveTo>
                  <a:cubicBezTo>
                    <a:pt x="108" y="90"/>
                    <a:pt x="105" y="89"/>
                    <a:pt x="103" y="88"/>
                  </a:cubicBezTo>
                  <a:cubicBezTo>
                    <a:pt x="100" y="87"/>
                    <a:pt x="98" y="86"/>
                    <a:pt x="95" y="8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9" y="65"/>
                    <a:pt x="100" y="66"/>
                    <a:pt x="102" y="68"/>
                  </a:cubicBezTo>
                  <a:cubicBezTo>
                    <a:pt x="103" y="69"/>
                    <a:pt x="104" y="72"/>
                    <a:pt x="104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72"/>
                    <a:pt x="114" y="69"/>
                    <a:pt x="113" y="67"/>
                  </a:cubicBezTo>
                  <a:cubicBezTo>
                    <a:pt x="112" y="64"/>
                    <a:pt x="111" y="63"/>
                    <a:pt x="109" y="61"/>
                  </a:cubicBezTo>
                  <a:cubicBezTo>
                    <a:pt x="107" y="59"/>
                    <a:pt x="105" y="58"/>
                    <a:pt x="102" y="58"/>
                  </a:cubicBezTo>
                  <a:cubicBezTo>
                    <a:pt x="100" y="57"/>
                    <a:pt x="98" y="56"/>
                    <a:pt x="95" y="5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7" y="56"/>
                    <a:pt x="85" y="57"/>
                    <a:pt x="82" y="58"/>
                  </a:cubicBezTo>
                  <a:cubicBezTo>
                    <a:pt x="80" y="58"/>
                    <a:pt x="78" y="60"/>
                    <a:pt x="76" y="61"/>
                  </a:cubicBezTo>
                  <a:cubicBezTo>
                    <a:pt x="74" y="63"/>
                    <a:pt x="72" y="65"/>
                    <a:pt x="71" y="67"/>
                  </a:cubicBezTo>
                  <a:cubicBezTo>
                    <a:pt x="70" y="69"/>
                    <a:pt x="69" y="72"/>
                    <a:pt x="69" y="75"/>
                  </a:cubicBezTo>
                  <a:cubicBezTo>
                    <a:pt x="69" y="79"/>
                    <a:pt x="70" y="82"/>
                    <a:pt x="71" y="84"/>
                  </a:cubicBezTo>
                  <a:cubicBezTo>
                    <a:pt x="72" y="86"/>
                    <a:pt x="74" y="88"/>
                    <a:pt x="76" y="90"/>
                  </a:cubicBezTo>
                  <a:cubicBezTo>
                    <a:pt x="78" y="91"/>
                    <a:pt x="80" y="93"/>
                    <a:pt x="83" y="94"/>
                  </a:cubicBezTo>
                  <a:cubicBezTo>
                    <a:pt x="85" y="95"/>
                    <a:pt x="87" y="95"/>
                    <a:pt x="90" y="96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5" y="119"/>
                    <a:pt x="83" y="118"/>
                    <a:pt x="81" y="116"/>
                  </a:cubicBezTo>
                  <a:cubicBezTo>
                    <a:pt x="79" y="113"/>
                    <a:pt x="78" y="110"/>
                    <a:pt x="79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9"/>
                    <a:pt x="68" y="112"/>
                    <a:pt x="69" y="115"/>
                  </a:cubicBezTo>
                  <a:cubicBezTo>
                    <a:pt x="71" y="118"/>
                    <a:pt x="72" y="120"/>
                    <a:pt x="74" y="122"/>
                  </a:cubicBezTo>
                  <a:cubicBezTo>
                    <a:pt x="76" y="124"/>
                    <a:pt x="78" y="125"/>
                    <a:pt x="81" y="126"/>
                  </a:cubicBezTo>
                  <a:cubicBezTo>
                    <a:pt x="84" y="127"/>
                    <a:pt x="86" y="128"/>
                    <a:pt x="90" y="128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7"/>
                    <a:pt x="103" y="126"/>
                  </a:cubicBezTo>
                  <a:cubicBezTo>
                    <a:pt x="106" y="125"/>
                    <a:pt x="108" y="124"/>
                    <a:pt x="110" y="122"/>
                  </a:cubicBezTo>
                  <a:cubicBezTo>
                    <a:pt x="112" y="121"/>
                    <a:pt x="114" y="118"/>
                    <a:pt x="115" y="116"/>
                  </a:cubicBezTo>
                  <a:cubicBezTo>
                    <a:pt x="116" y="113"/>
                    <a:pt x="116" y="110"/>
                    <a:pt x="116" y="106"/>
                  </a:cubicBezTo>
                  <a:cubicBezTo>
                    <a:pt x="116" y="103"/>
                    <a:pt x="116" y="100"/>
                    <a:pt x="115" y="98"/>
                  </a:cubicBezTo>
                  <a:cubicBezTo>
                    <a:pt x="113" y="95"/>
                    <a:pt x="112" y="93"/>
                    <a:pt x="110" y="92"/>
                  </a:cubicBezTo>
                  <a:close/>
                  <a:moveTo>
                    <a:pt x="90" y="84"/>
                  </a:moveTo>
                  <a:cubicBezTo>
                    <a:pt x="88" y="84"/>
                    <a:pt x="88" y="83"/>
                    <a:pt x="87" y="83"/>
                  </a:cubicBezTo>
                  <a:cubicBezTo>
                    <a:pt x="85" y="82"/>
                    <a:pt x="84" y="82"/>
                    <a:pt x="83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80" y="77"/>
                    <a:pt x="80" y="76"/>
                    <a:pt x="80" y="74"/>
                  </a:cubicBezTo>
                  <a:cubicBezTo>
                    <a:pt x="80" y="71"/>
                    <a:pt x="81" y="69"/>
                    <a:pt x="83" y="67"/>
                  </a:cubicBezTo>
                  <a:cubicBezTo>
                    <a:pt x="84" y="66"/>
                    <a:pt x="86" y="65"/>
                    <a:pt x="90" y="65"/>
                  </a:cubicBezTo>
                  <a:lnTo>
                    <a:pt x="90" y="84"/>
                  </a:lnTo>
                  <a:close/>
                  <a:moveTo>
                    <a:pt x="103" y="116"/>
                  </a:moveTo>
                  <a:cubicBezTo>
                    <a:pt x="100" y="118"/>
                    <a:pt x="99" y="119"/>
                    <a:pt x="95" y="119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7" y="98"/>
                    <a:pt x="99" y="98"/>
                  </a:cubicBezTo>
                  <a:cubicBezTo>
                    <a:pt x="100" y="99"/>
                    <a:pt x="101" y="100"/>
                    <a:pt x="102" y="100"/>
                  </a:cubicBezTo>
                  <a:cubicBezTo>
                    <a:pt x="103" y="101"/>
                    <a:pt x="104" y="102"/>
                    <a:pt x="105" y="103"/>
                  </a:cubicBezTo>
                  <a:cubicBezTo>
                    <a:pt x="105" y="105"/>
                    <a:pt x="106" y="106"/>
                    <a:pt x="106" y="108"/>
                  </a:cubicBezTo>
                  <a:cubicBezTo>
                    <a:pt x="106" y="112"/>
                    <a:pt x="105" y="115"/>
                    <a:pt x="103" y="116"/>
                  </a:cubicBezTo>
                  <a:close/>
                  <a:moveTo>
                    <a:pt x="93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2"/>
                  </a:cubicBezTo>
                  <a:cubicBezTo>
                    <a:pt x="186" y="41"/>
                    <a:pt x="144" y="0"/>
                    <a:pt x="93" y="0"/>
                  </a:cubicBezTo>
                  <a:close/>
                  <a:moveTo>
                    <a:pt x="93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3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3" y="177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7" tIns="17144" rIns="34287" bIns="17144" numCol="1" anchor="t" anchorCtr="0" compatLnSpc="1">
              <a:prstTxWarp prst="textNoShape">
                <a:avLst/>
              </a:prstTxWarp>
            </a:bodyPr>
            <a:lstStyle/>
            <a:p>
              <a:endParaRPr lang="en-US" sz="677" dirty="0"/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0ECDD2-7F2E-8546-8524-A6B606E840F2}"/>
                </a:ext>
              </a:extLst>
            </p:cNvPr>
            <p:cNvSpPr/>
            <p:nvPr/>
          </p:nvSpPr>
          <p:spPr>
            <a:xfrm>
              <a:off x="8811261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16" name="Freeform 484">
              <a:extLst>
                <a:ext uri="{FF2B5EF4-FFF2-40B4-BE49-F238E27FC236}">
                  <a16:creationId xmlns:a16="http://schemas.microsoft.com/office/drawing/2014/main" id="{A164EC5F-11E6-504C-A6AE-5272B184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3753" y="581113"/>
              <a:ext cx="189667" cy="189667"/>
            </a:xfrm>
            <a:custGeom>
              <a:avLst/>
              <a:gdLst>
                <a:gd name="T0" fmla="*/ 9 w 186"/>
                <a:gd name="T1" fmla="*/ 84 h 186"/>
                <a:gd name="T2" fmla="*/ 127 w 186"/>
                <a:gd name="T3" fmla="*/ 84 h 186"/>
                <a:gd name="T4" fmla="*/ 135 w 186"/>
                <a:gd name="T5" fmla="*/ 76 h 186"/>
                <a:gd name="T6" fmla="*/ 135 w 186"/>
                <a:gd name="T7" fmla="*/ 59 h 186"/>
                <a:gd name="T8" fmla="*/ 127 w 186"/>
                <a:gd name="T9" fmla="*/ 51 h 186"/>
                <a:gd name="T10" fmla="*/ 9 w 186"/>
                <a:gd name="T11" fmla="*/ 51 h 186"/>
                <a:gd name="T12" fmla="*/ 0 w 186"/>
                <a:gd name="T13" fmla="*/ 59 h 186"/>
                <a:gd name="T14" fmla="*/ 0 w 186"/>
                <a:gd name="T15" fmla="*/ 76 h 186"/>
                <a:gd name="T16" fmla="*/ 9 w 186"/>
                <a:gd name="T17" fmla="*/ 84 h 186"/>
                <a:gd name="T18" fmla="*/ 9 w 186"/>
                <a:gd name="T19" fmla="*/ 59 h 186"/>
                <a:gd name="T20" fmla="*/ 127 w 186"/>
                <a:gd name="T21" fmla="*/ 59 h 186"/>
                <a:gd name="T22" fmla="*/ 127 w 186"/>
                <a:gd name="T23" fmla="*/ 76 h 186"/>
                <a:gd name="T24" fmla="*/ 9 w 186"/>
                <a:gd name="T25" fmla="*/ 76 h 186"/>
                <a:gd name="T26" fmla="*/ 9 w 186"/>
                <a:gd name="T27" fmla="*/ 59 h 186"/>
                <a:gd name="T28" fmla="*/ 177 w 186"/>
                <a:gd name="T29" fmla="*/ 0 h 186"/>
                <a:gd name="T30" fmla="*/ 9 w 186"/>
                <a:gd name="T31" fmla="*/ 0 h 186"/>
                <a:gd name="T32" fmla="*/ 0 w 186"/>
                <a:gd name="T33" fmla="*/ 9 h 186"/>
                <a:gd name="T34" fmla="*/ 0 w 186"/>
                <a:gd name="T35" fmla="*/ 25 h 186"/>
                <a:gd name="T36" fmla="*/ 9 w 186"/>
                <a:gd name="T37" fmla="*/ 34 h 186"/>
                <a:gd name="T38" fmla="*/ 177 w 186"/>
                <a:gd name="T39" fmla="*/ 34 h 186"/>
                <a:gd name="T40" fmla="*/ 186 w 186"/>
                <a:gd name="T41" fmla="*/ 25 h 186"/>
                <a:gd name="T42" fmla="*/ 186 w 186"/>
                <a:gd name="T43" fmla="*/ 9 h 186"/>
                <a:gd name="T44" fmla="*/ 177 w 186"/>
                <a:gd name="T45" fmla="*/ 0 h 186"/>
                <a:gd name="T46" fmla="*/ 177 w 186"/>
                <a:gd name="T47" fmla="*/ 25 h 186"/>
                <a:gd name="T48" fmla="*/ 9 w 186"/>
                <a:gd name="T49" fmla="*/ 25 h 186"/>
                <a:gd name="T50" fmla="*/ 9 w 186"/>
                <a:gd name="T51" fmla="*/ 9 h 186"/>
                <a:gd name="T52" fmla="*/ 177 w 186"/>
                <a:gd name="T53" fmla="*/ 9 h 186"/>
                <a:gd name="T54" fmla="*/ 177 w 186"/>
                <a:gd name="T55" fmla="*/ 25 h 186"/>
                <a:gd name="T56" fmla="*/ 177 w 186"/>
                <a:gd name="T57" fmla="*/ 101 h 186"/>
                <a:gd name="T58" fmla="*/ 9 w 186"/>
                <a:gd name="T59" fmla="*/ 101 h 186"/>
                <a:gd name="T60" fmla="*/ 0 w 186"/>
                <a:gd name="T61" fmla="*/ 110 h 186"/>
                <a:gd name="T62" fmla="*/ 0 w 186"/>
                <a:gd name="T63" fmla="*/ 127 h 186"/>
                <a:gd name="T64" fmla="*/ 9 w 186"/>
                <a:gd name="T65" fmla="*/ 135 h 186"/>
                <a:gd name="T66" fmla="*/ 177 w 186"/>
                <a:gd name="T67" fmla="*/ 135 h 186"/>
                <a:gd name="T68" fmla="*/ 186 w 186"/>
                <a:gd name="T69" fmla="*/ 127 h 186"/>
                <a:gd name="T70" fmla="*/ 186 w 186"/>
                <a:gd name="T71" fmla="*/ 110 h 186"/>
                <a:gd name="T72" fmla="*/ 177 w 186"/>
                <a:gd name="T73" fmla="*/ 101 h 186"/>
                <a:gd name="T74" fmla="*/ 177 w 186"/>
                <a:gd name="T75" fmla="*/ 127 h 186"/>
                <a:gd name="T76" fmla="*/ 9 w 186"/>
                <a:gd name="T77" fmla="*/ 127 h 186"/>
                <a:gd name="T78" fmla="*/ 9 w 186"/>
                <a:gd name="T79" fmla="*/ 110 h 186"/>
                <a:gd name="T80" fmla="*/ 177 w 186"/>
                <a:gd name="T81" fmla="*/ 110 h 186"/>
                <a:gd name="T82" fmla="*/ 177 w 186"/>
                <a:gd name="T83" fmla="*/ 127 h 186"/>
                <a:gd name="T84" fmla="*/ 127 w 186"/>
                <a:gd name="T85" fmla="*/ 152 h 186"/>
                <a:gd name="T86" fmla="*/ 9 w 186"/>
                <a:gd name="T87" fmla="*/ 152 h 186"/>
                <a:gd name="T88" fmla="*/ 0 w 186"/>
                <a:gd name="T89" fmla="*/ 160 h 186"/>
                <a:gd name="T90" fmla="*/ 0 w 186"/>
                <a:gd name="T91" fmla="*/ 177 h 186"/>
                <a:gd name="T92" fmla="*/ 9 w 186"/>
                <a:gd name="T93" fmla="*/ 186 h 186"/>
                <a:gd name="T94" fmla="*/ 127 w 186"/>
                <a:gd name="T95" fmla="*/ 186 h 186"/>
                <a:gd name="T96" fmla="*/ 135 w 186"/>
                <a:gd name="T97" fmla="*/ 177 h 186"/>
                <a:gd name="T98" fmla="*/ 135 w 186"/>
                <a:gd name="T99" fmla="*/ 160 h 186"/>
                <a:gd name="T100" fmla="*/ 127 w 186"/>
                <a:gd name="T101" fmla="*/ 152 h 186"/>
                <a:gd name="T102" fmla="*/ 127 w 186"/>
                <a:gd name="T103" fmla="*/ 177 h 186"/>
                <a:gd name="T104" fmla="*/ 9 w 186"/>
                <a:gd name="T105" fmla="*/ 177 h 186"/>
                <a:gd name="T106" fmla="*/ 9 w 186"/>
                <a:gd name="T107" fmla="*/ 160 h 186"/>
                <a:gd name="T108" fmla="*/ 127 w 186"/>
                <a:gd name="T109" fmla="*/ 160 h 186"/>
                <a:gd name="T110" fmla="*/ 127 w 186"/>
                <a:gd name="T111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86">
                  <a:moveTo>
                    <a:pt x="9" y="84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31" y="84"/>
                    <a:pt x="135" y="81"/>
                    <a:pt x="135" y="76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5"/>
                    <a:pt x="131" y="51"/>
                    <a:pt x="127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55"/>
                    <a:pt x="0" y="5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9" y="84"/>
                  </a:cubicBezTo>
                  <a:close/>
                  <a:moveTo>
                    <a:pt x="9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59"/>
                  </a:lnTo>
                  <a:close/>
                  <a:moveTo>
                    <a:pt x="17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82" y="34"/>
                    <a:pt x="186" y="30"/>
                    <a:pt x="186" y="25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4"/>
                    <a:pt x="182" y="0"/>
                    <a:pt x="177" y="0"/>
                  </a:cubicBezTo>
                  <a:close/>
                  <a:moveTo>
                    <a:pt x="177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77" y="9"/>
                    <a:pt x="177" y="9"/>
                    <a:pt x="177" y="9"/>
                  </a:cubicBezTo>
                  <a:lnTo>
                    <a:pt x="177" y="25"/>
                  </a:lnTo>
                  <a:close/>
                  <a:moveTo>
                    <a:pt x="177" y="101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4" y="101"/>
                    <a:pt x="0" y="105"/>
                    <a:pt x="0" y="11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7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5"/>
                    <a:pt x="182" y="101"/>
                    <a:pt x="177" y="101"/>
                  </a:cubicBezTo>
                  <a:close/>
                  <a:moveTo>
                    <a:pt x="177" y="127"/>
                  </a:moveTo>
                  <a:cubicBezTo>
                    <a:pt x="9" y="127"/>
                    <a:pt x="9" y="127"/>
                    <a:pt x="9" y="127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77" y="110"/>
                    <a:pt x="177" y="110"/>
                    <a:pt x="177" y="110"/>
                  </a:cubicBezTo>
                  <a:lnTo>
                    <a:pt x="177" y="127"/>
                  </a:lnTo>
                  <a:close/>
                  <a:moveTo>
                    <a:pt x="127" y="152"/>
                  </a:moveTo>
                  <a:cubicBezTo>
                    <a:pt x="9" y="152"/>
                    <a:pt x="9" y="152"/>
                    <a:pt x="9" y="152"/>
                  </a:cubicBezTo>
                  <a:cubicBezTo>
                    <a:pt x="4" y="152"/>
                    <a:pt x="0" y="156"/>
                    <a:pt x="0" y="16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2"/>
                    <a:pt x="4" y="186"/>
                    <a:pt x="9" y="186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6"/>
                    <a:pt x="135" y="182"/>
                    <a:pt x="135" y="177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5" y="156"/>
                    <a:pt x="131" y="152"/>
                    <a:pt x="127" y="152"/>
                  </a:cubicBezTo>
                  <a:close/>
                  <a:moveTo>
                    <a:pt x="127" y="177"/>
                  </a:moveTo>
                  <a:cubicBezTo>
                    <a:pt x="9" y="177"/>
                    <a:pt x="9" y="177"/>
                    <a:pt x="9" y="177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127" y="160"/>
                    <a:pt x="127" y="160"/>
                    <a:pt x="127" y="160"/>
                  </a:cubicBezTo>
                  <a:lnTo>
                    <a:pt x="127" y="177"/>
                  </a:ln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7" tIns="17144" rIns="34287" bIns="17144" numCol="1" anchor="t" anchorCtr="0" compatLnSpc="1">
              <a:prstTxWarp prst="textNoShape">
                <a:avLst/>
              </a:prstTxWarp>
            </a:bodyPr>
            <a:lstStyle/>
            <a:p>
              <a:endParaRPr lang="en-US" sz="677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976920" y="4104872"/>
            <a:ext cx="5299078" cy="2568073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1156672" y="4104875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E8C28E-6D82-4A49-9E5C-F3D661D03B3A}"/>
              </a:ext>
            </a:extLst>
          </p:cNvPr>
          <p:cNvGrpSpPr/>
          <p:nvPr/>
        </p:nvGrpSpPr>
        <p:grpSpPr>
          <a:xfrm>
            <a:off x="6560968" y="4104078"/>
            <a:ext cx="5299078" cy="2568073"/>
            <a:chOff x="6560967" y="4104076"/>
            <a:chExt cx="5299076" cy="2568072"/>
          </a:xfrm>
        </p:grpSpPr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6560967" y="4109916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90" y="1589225"/>
            <a:ext cx="612225" cy="4789959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70" y="51653"/>
            <a:ext cx="956687" cy="980012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7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79180ED-8190-4093-A27B-02512FD4DCFF}"/>
              </a:ext>
            </a:extLst>
          </p:cNvPr>
          <p:cNvGrpSpPr/>
          <p:nvPr/>
        </p:nvGrpSpPr>
        <p:grpSpPr>
          <a:xfrm>
            <a:off x="977137" y="1273223"/>
            <a:ext cx="5299078" cy="2568073"/>
            <a:chOff x="1156888" y="1359191"/>
            <a:chExt cx="5299076" cy="2568072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1156888" y="1365031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1156888" y="1359191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76A90C5-2C91-44A8-BF1C-3B5EE9C2E598}"/>
              </a:ext>
            </a:extLst>
          </p:cNvPr>
          <p:cNvGrpSpPr/>
          <p:nvPr/>
        </p:nvGrpSpPr>
        <p:grpSpPr>
          <a:xfrm>
            <a:off x="6561185" y="1272423"/>
            <a:ext cx="5299078" cy="2568073"/>
            <a:chOff x="6561183" y="1358392"/>
            <a:chExt cx="5299076" cy="2568072"/>
          </a:xfrm>
        </p:grpSpPr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6561183" y="1364232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6561183" y="1358392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499A6BD-B9BB-4328-86FF-BBB05BBE31CA}"/>
              </a:ext>
            </a:extLst>
          </p:cNvPr>
          <p:cNvSpPr/>
          <p:nvPr/>
        </p:nvSpPr>
        <p:spPr bwMode="auto">
          <a:xfrm rot="10800000">
            <a:off x="-11574" y="-7220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00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9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2" y="2708342"/>
          <a:ext cx="1398358" cy="1398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6" y="1460800"/>
            <a:ext cx="0" cy="4067515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C0401D3B-F351-413D-8946-F80F97D4B6AE}"/>
              </a:ext>
            </a:extLst>
          </p:cNvPr>
          <p:cNvGrpSpPr/>
          <p:nvPr/>
        </p:nvGrpSpPr>
        <p:grpSpPr>
          <a:xfrm>
            <a:off x="1439853" y="227247"/>
            <a:ext cx="10436601" cy="925944"/>
            <a:chOff x="1455484" y="227244"/>
            <a:chExt cx="10436602" cy="92594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5548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CB9DAB-11A2-6E4A-8BE4-F2BC4CB4B667}"/>
                </a:ext>
              </a:extLst>
            </p:cNvPr>
            <p:cNvSpPr/>
            <p:nvPr/>
          </p:nvSpPr>
          <p:spPr>
            <a:xfrm>
              <a:off x="1763974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1080CE-41D2-2947-B547-69BAC357FEE6}"/>
                </a:ext>
              </a:extLst>
            </p:cNvPr>
            <p:cNvSpPr txBox="1"/>
            <p:nvPr/>
          </p:nvSpPr>
          <p:spPr>
            <a:xfrm>
              <a:off x="2594172" y="753077"/>
              <a:ext cx="2000817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Amount of Contracts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D4E0B7-DCC7-E54D-B702-1D5E7C5D8778}"/>
                </a:ext>
              </a:extLst>
            </p:cNvPr>
            <p:cNvSpPr txBox="1"/>
            <p:nvPr/>
          </p:nvSpPr>
          <p:spPr>
            <a:xfrm>
              <a:off x="2802395" y="394653"/>
              <a:ext cx="1792595" cy="180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529" b="1" dirty="0"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73</a:t>
              </a:r>
            </a:p>
          </p:txBody>
        </p:sp>
        <p:sp>
          <p:nvSpPr>
            <p:cNvPr id="114" name="Freeform 73">
              <a:extLst>
                <a:ext uri="{FF2B5EF4-FFF2-40B4-BE49-F238E27FC236}">
                  <a16:creationId xmlns:a16="http://schemas.microsoft.com/office/drawing/2014/main" id="{A70DB540-A40B-D046-A960-1AEB27EB4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75" y="581113"/>
              <a:ext cx="202565" cy="203767"/>
            </a:xfrm>
            <a:custGeom>
              <a:avLst/>
              <a:gdLst>
                <a:gd name="T0" fmla="*/ 38 w 185"/>
                <a:gd name="T1" fmla="*/ 51 h 186"/>
                <a:gd name="T2" fmla="*/ 88 w 185"/>
                <a:gd name="T3" fmla="*/ 51 h 186"/>
                <a:gd name="T4" fmla="*/ 92 w 185"/>
                <a:gd name="T5" fmla="*/ 46 h 186"/>
                <a:gd name="T6" fmla="*/ 88 w 185"/>
                <a:gd name="T7" fmla="*/ 42 h 186"/>
                <a:gd name="T8" fmla="*/ 38 w 185"/>
                <a:gd name="T9" fmla="*/ 42 h 186"/>
                <a:gd name="T10" fmla="*/ 33 w 185"/>
                <a:gd name="T11" fmla="*/ 46 h 186"/>
                <a:gd name="T12" fmla="*/ 38 w 185"/>
                <a:gd name="T13" fmla="*/ 51 h 186"/>
                <a:gd name="T14" fmla="*/ 38 w 185"/>
                <a:gd name="T15" fmla="*/ 76 h 186"/>
                <a:gd name="T16" fmla="*/ 147 w 185"/>
                <a:gd name="T17" fmla="*/ 76 h 186"/>
                <a:gd name="T18" fmla="*/ 151 w 185"/>
                <a:gd name="T19" fmla="*/ 72 h 186"/>
                <a:gd name="T20" fmla="*/ 147 w 185"/>
                <a:gd name="T21" fmla="*/ 67 h 186"/>
                <a:gd name="T22" fmla="*/ 38 w 185"/>
                <a:gd name="T23" fmla="*/ 67 h 186"/>
                <a:gd name="T24" fmla="*/ 33 w 185"/>
                <a:gd name="T25" fmla="*/ 72 h 186"/>
                <a:gd name="T26" fmla="*/ 38 w 185"/>
                <a:gd name="T27" fmla="*/ 76 h 186"/>
                <a:gd name="T28" fmla="*/ 177 w 185"/>
                <a:gd name="T29" fmla="*/ 0 h 186"/>
                <a:gd name="T30" fmla="*/ 8 w 185"/>
                <a:gd name="T31" fmla="*/ 0 h 186"/>
                <a:gd name="T32" fmla="*/ 0 w 185"/>
                <a:gd name="T33" fmla="*/ 8 h 186"/>
                <a:gd name="T34" fmla="*/ 0 w 185"/>
                <a:gd name="T35" fmla="*/ 143 h 186"/>
                <a:gd name="T36" fmla="*/ 33 w 185"/>
                <a:gd name="T37" fmla="*/ 177 h 186"/>
                <a:gd name="T38" fmla="*/ 42 w 185"/>
                <a:gd name="T39" fmla="*/ 186 h 186"/>
                <a:gd name="T40" fmla="*/ 177 w 185"/>
                <a:gd name="T41" fmla="*/ 186 h 186"/>
                <a:gd name="T42" fmla="*/ 185 w 185"/>
                <a:gd name="T43" fmla="*/ 177 h 186"/>
                <a:gd name="T44" fmla="*/ 185 w 185"/>
                <a:gd name="T45" fmla="*/ 8 h 186"/>
                <a:gd name="T46" fmla="*/ 177 w 185"/>
                <a:gd name="T47" fmla="*/ 0 h 186"/>
                <a:gd name="T48" fmla="*/ 42 w 185"/>
                <a:gd name="T49" fmla="*/ 173 h 186"/>
                <a:gd name="T50" fmla="*/ 12 w 185"/>
                <a:gd name="T51" fmla="*/ 143 h 186"/>
                <a:gd name="T52" fmla="*/ 42 w 185"/>
                <a:gd name="T53" fmla="*/ 143 h 186"/>
                <a:gd name="T54" fmla="*/ 42 w 185"/>
                <a:gd name="T55" fmla="*/ 173 h 186"/>
                <a:gd name="T56" fmla="*/ 177 w 185"/>
                <a:gd name="T57" fmla="*/ 177 h 186"/>
                <a:gd name="T58" fmla="*/ 50 w 185"/>
                <a:gd name="T59" fmla="*/ 177 h 186"/>
                <a:gd name="T60" fmla="*/ 50 w 185"/>
                <a:gd name="T61" fmla="*/ 139 h 186"/>
                <a:gd name="T62" fmla="*/ 46 w 185"/>
                <a:gd name="T63" fmla="*/ 135 h 186"/>
                <a:gd name="T64" fmla="*/ 8 w 185"/>
                <a:gd name="T65" fmla="*/ 135 h 186"/>
                <a:gd name="T66" fmla="*/ 8 w 185"/>
                <a:gd name="T67" fmla="*/ 8 h 186"/>
                <a:gd name="T68" fmla="*/ 177 w 185"/>
                <a:gd name="T69" fmla="*/ 8 h 186"/>
                <a:gd name="T70" fmla="*/ 177 w 185"/>
                <a:gd name="T71" fmla="*/ 177 h 186"/>
                <a:gd name="T72" fmla="*/ 38 w 185"/>
                <a:gd name="T73" fmla="*/ 101 h 186"/>
                <a:gd name="T74" fmla="*/ 122 w 185"/>
                <a:gd name="T75" fmla="*/ 101 h 186"/>
                <a:gd name="T76" fmla="*/ 126 w 185"/>
                <a:gd name="T77" fmla="*/ 97 h 186"/>
                <a:gd name="T78" fmla="*/ 122 w 185"/>
                <a:gd name="T79" fmla="*/ 93 h 186"/>
                <a:gd name="T80" fmla="*/ 38 w 185"/>
                <a:gd name="T81" fmla="*/ 93 h 186"/>
                <a:gd name="T82" fmla="*/ 33 w 185"/>
                <a:gd name="T83" fmla="*/ 97 h 186"/>
                <a:gd name="T84" fmla="*/ 38 w 185"/>
                <a:gd name="T85" fmla="*/ 10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" h="186">
                  <a:moveTo>
                    <a:pt x="38" y="51"/>
                  </a:moveTo>
                  <a:cubicBezTo>
                    <a:pt x="88" y="51"/>
                    <a:pt x="88" y="51"/>
                    <a:pt x="88" y="51"/>
                  </a:cubicBezTo>
                  <a:cubicBezTo>
                    <a:pt x="90" y="51"/>
                    <a:pt x="92" y="49"/>
                    <a:pt x="92" y="46"/>
                  </a:cubicBezTo>
                  <a:cubicBezTo>
                    <a:pt x="92" y="44"/>
                    <a:pt x="90" y="42"/>
                    <a:pt x="8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42"/>
                    <a:pt x="33" y="44"/>
                    <a:pt x="33" y="46"/>
                  </a:cubicBezTo>
                  <a:cubicBezTo>
                    <a:pt x="33" y="49"/>
                    <a:pt x="35" y="51"/>
                    <a:pt x="38" y="51"/>
                  </a:cubicBezTo>
                  <a:close/>
                  <a:moveTo>
                    <a:pt x="38" y="76"/>
                  </a:moveTo>
                  <a:cubicBezTo>
                    <a:pt x="147" y="76"/>
                    <a:pt x="147" y="76"/>
                    <a:pt x="147" y="76"/>
                  </a:cubicBezTo>
                  <a:cubicBezTo>
                    <a:pt x="150" y="76"/>
                    <a:pt x="151" y="74"/>
                    <a:pt x="151" y="72"/>
                  </a:cubicBezTo>
                  <a:cubicBezTo>
                    <a:pt x="151" y="69"/>
                    <a:pt x="150" y="67"/>
                    <a:pt x="147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5" y="67"/>
                    <a:pt x="33" y="69"/>
                    <a:pt x="33" y="72"/>
                  </a:cubicBezTo>
                  <a:cubicBezTo>
                    <a:pt x="33" y="74"/>
                    <a:pt x="35" y="76"/>
                    <a:pt x="38" y="76"/>
                  </a:cubicBezTo>
                  <a:close/>
                  <a:moveTo>
                    <a:pt x="17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1" y="186"/>
                    <a:pt x="185" y="182"/>
                    <a:pt x="185" y="177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5" y="4"/>
                    <a:pt x="181" y="0"/>
                    <a:pt x="177" y="0"/>
                  </a:cubicBezTo>
                  <a:close/>
                  <a:moveTo>
                    <a:pt x="42" y="173"/>
                  </a:moveTo>
                  <a:cubicBezTo>
                    <a:pt x="12" y="143"/>
                    <a:pt x="12" y="143"/>
                    <a:pt x="12" y="143"/>
                  </a:cubicBezTo>
                  <a:cubicBezTo>
                    <a:pt x="42" y="143"/>
                    <a:pt x="42" y="143"/>
                    <a:pt x="42" y="143"/>
                  </a:cubicBezTo>
                  <a:lnTo>
                    <a:pt x="42" y="173"/>
                  </a:lnTo>
                  <a:close/>
                  <a:moveTo>
                    <a:pt x="177" y="177"/>
                  </a:moveTo>
                  <a:cubicBezTo>
                    <a:pt x="50" y="177"/>
                    <a:pt x="50" y="177"/>
                    <a:pt x="50" y="177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37"/>
                    <a:pt x="48" y="135"/>
                    <a:pt x="46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7" y="8"/>
                    <a:pt x="177" y="8"/>
                    <a:pt x="177" y="8"/>
                  </a:cubicBezTo>
                  <a:lnTo>
                    <a:pt x="177" y="177"/>
                  </a:lnTo>
                  <a:close/>
                  <a:moveTo>
                    <a:pt x="38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4" y="101"/>
                    <a:pt x="126" y="99"/>
                    <a:pt x="126" y="97"/>
                  </a:cubicBezTo>
                  <a:cubicBezTo>
                    <a:pt x="126" y="95"/>
                    <a:pt x="124" y="93"/>
                    <a:pt x="122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3"/>
                    <a:pt x="33" y="95"/>
                    <a:pt x="33" y="97"/>
                  </a:cubicBezTo>
                  <a:cubicBezTo>
                    <a:pt x="33" y="99"/>
                    <a:pt x="35" y="101"/>
                    <a:pt x="38" y="101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7" tIns="17144" rIns="34287" bIns="17144" numCol="1" anchor="t" anchorCtr="0" compatLnSpc="1">
              <a:prstTxWarp prst="textNoShape">
                <a:avLst/>
              </a:prstTxWarp>
            </a:bodyPr>
            <a:lstStyle/>
            <a:p>
              <a:endParaRPr lang="en-US" sz="677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8694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B3E7E-5EF9-6344-98A9-82ABFAC8916E}"/>
                </a:ext>
              </a:extLst>
            </p:cNvPr>
            <p:cNvSpPr/>
            <p:nvPr/>
          </p:nvSpPr>
          <p:spPr>
            <a:xfrm>
              <a:off x="5295433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9AC264-A030-A643-BD70-43FD5065DFA6}"/>
                </a:ext>
              </a:extLst>
            </p:cNvPr>
            <p:cNvSpPr txBox="1"/>
            <p:nvPr/>
          </p:nvSpPr>
          <p:spPr>
            <a:xfrm>
              <a:off x="6217423" y="753077"/>
              <a:ext cx="190902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Revenues the Next 12 Months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4FBE6E-646D-C544-A7AB-5E45E7B4AF5B}"/>
                </a:ext>
              </a:extLst>
            </p:cNvPr>
            <p:cNvSpPr txBox="1"/>
            <p:nvPr/>
          </p:nvSpPr>
          <p:spPr>
            <a:xfrm>
              <a:off x="6333856" y="394653"/>
              <a:ext cx="1792589" cy="180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529" b="1" dirty="0">
                  <a:solidFill>
                    <a:schemeClr val="bg1"/>
                  </a:solidFill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$13.920K</a:t>
              </a:r>
            </a:p>
          </p:txBody>
        </p:sp>
        <p:sp>
          <p:nvSpPr>
            <p:cNvPr id="115" name="Freeform 245">
              <a:extLst>
                <a:ext uri="{FF2B5EF4-FFF2-40B4-BE49-F238E27FC236}">
                  <a16:creationId xmlns:a16="http://schemas.microsoft.com/office/drawing/2014/main" id="{44908945-2061-564F-BF0D-21091701D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484" y="555100"/>
              <a:ext cx="255222" cy="254467"/>
            </a:xfrm>
            <a:custGeom>
              <a:avLst/>
              <a:gdLst>
                <a:gd name="T0" fmla="*/ 103 w 186"/>
                <a:gd name="T1" fmla="*/ 88 h 185"/>
                <a:gd name="T2" fmla="*/ 95 w 186"/>
                <a:gd name="T3" fmla="*/ 65 h 185"/>
                <a:gd name="T4" fmla="*/ 104 w 186"/>
                <a:gd name="T5" fmla="*/ 75 h 185"/>
                <a:gd name="T6" fmla="*/ 113 w 186"/>
                <a:gd name="T7" fmla="*/ 67 h 185"/>
                <a:gd name="T8" fmla="*/ 102 w 186"/>
                <a:gd name="T9" fmla="*/ 58 h 185"/>
                <a:gd name="T10" fmla="*/ 95 w 186"/>
                <a:gd name="T11" fmla="*/ 50 h 185"/>
                <a:gd name="T12" fmla="*/ 90 w 186"/>
                <a:gd name="T13" fmla="*/ 56 h 185"/>
                <a:gd name="T14" fmla="*/ 76 w 186"/>
                <a:gd name="T15" fmla="*/ 61 h 185"/>
                <a:gd name="T16" fmla="*/ 69 w 186"/>
                <a:gd name="T17" fmla="*/ 75 h 185"/>
                <a:gd name="T18" fmla="*/ 76 w 186"/>
                <a:gd name="T19" fmla="*/ 90 h 185"/>
                <a:gd name="T20" fmla="*/ 90 w 186"/>
                <a:gd name="T21" fmla="*/ 96 h 185"/>
                <a:gd name="T22" fmla="*/ 81 w 186"/>
                <a:gd name="T23" fmla="*/ 116 h 185"/>
                <a:gd name="T24" fmla="*/ 68 w 186"/>
                <a:gd name="T25" fmla="*/ 106 h 185"/>
                <a:gd name="T26" fmla="*/ 74 w 186"/>
                <a:gd name="T27" fmla="*/ 122 h 185"/>
                <a:gd name="T28" fmla="*/ 90 w 186"/>
                <a:gd name="T29" fmla="*/ 128 h 185"/>
                <a:gd name="T30" fmla="*/ 95 w 186"/>
                <a:gd name="T31" fmla="*/ 134 h 185"/>
                <a:gd name="T32" fmla="*/ 103 w 186"/>
                <a:gd name="T33" fmla="*/ 126 h 185"/>
                <a:gd name="T34" fmla="*/ 115 w 186"/>
                <a:gd name="T35" fmla="*/ 116 h 185"/>
                <a:gd name="T36" fmla="*/ 115 w 186"/>
                <a:gd name="T37" fmla="*/ 98 h 185"/>
                <a:gd name="T38" fmla="*/ 90 w 186"/>
                <a:gd name="T39" fmla="*/ 84 h 185"/>
                <a:gd name="T40" fmla="*/ 83 w 186"/>
                <a:gd name="T41" fmla="*/ 81 h 185"/>
                <a:gd name="T42" fmla="*/ 80 w 186"/>
                <a:gd name="T43" fmla="*/ 74 h 185"/>
                <a:gd name="T44" fmla="*/ 90 w 186"/>
                <a:gd name="T45" fmla="*/ 65 h 185"/>
                <a:gd name="T46" fmla="*/ 103 w 186"/>
                <a:gd name="T47" fmla="*/ 116 h 185"/>
                <a:gd name="T48" fmla="*/ 95 w 186"/>
                <a:gd name="T49" fmla="*/ 97 h 185"/>
                <a:gd name="T50" fmla="*/ 102 w 186"/>
                <a:gd name="T51" fmla="*/ 100 h 185"/>
                <a:gd name="T52" fmla="*/ 106 w 186"/>
                <a:gd name="T53" fmla="*/ 108 h 185"/>
                <a:gd name="T54" fmla="*/ 93 w 186"/>
                <a:gd name="T55" fmla="*/ 0 h 185"/>
                <a:gd name="T56" fmla="*/ 93 w 186"/>
                <a:gd name="T57" fmla="*/ 185 h 185"/>
                <a:gd name="T58" fmla="*/ 93 w 186"/>
                <a:gd name="T59" fmla="*/ 0 h 185"/>
                <a:gd name="T60" fmla="*/ 8 w 186"/>
                <a:gd name="T61" fmla="*/ 92 h 185"/>
                <a:gd name="T62" fmla="*/ 177 w 186"/>
                <a:gd name="T63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85">
                  <a:moveTo>
                    <a:pt x="110" y="92"/>
                  </a:moveTo>
                  <a:cubicBezTo>
                    <a:pt x="108" y="90"/>
                    <a:pt x="105" y="89"/>
                    <a:pt x="103" y="88"/>
                  </a:cubicBezTo>
                  <a:cubicBezTo>
                    <a:pt x="100" y="87"/>
                    <a:pt x="98" y="86"/>
                    <a:pt x="95" y="8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9" y="65"/>
                    <a:pt x="100" y="66"/>
                    <a:pt x="102" y="68"/>
                  </a:cubicBezTo>
                  <a:cubicBezTo>
                    <a:pt x="103" y="69"/>
                    <a:pt x="104" y="72"/>
                    <a:pt x="104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72"/>
                    <a:pt x="114" y="69"/>
                    <a:pt x="113" y="67"/>
                  </a:cubicBezTo>
                  <a:cubicBezTo>
                    <a:pt x="112" y="64"/>
                    <a:pt x="111" y="63"/>
                    <a:pt x="109" y="61"/>
                  </a:cubicBezTo>
                  <a:cubicBezTo>
                    <a:pt x="107" y="59"/>
                    <a:pt x="105" y="58"/>
                    <a:pt x="102" y="58"/>
                  </a:cubicBezTo>
                  <a:cubicBezTo>
                    <a:pt x="100" y="57"/>
                    <a:pt x="98" y="56"/>
                    <a:pt x="95" y="5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7" y="56"/>
                    <a:pt x="85" y="57"/>
                    <a:pt x="82" y="58"/>
                  </a:cubicBezTo>
                  <a:cubicBezTo>
                    <a:pt x="80" y="58"/>
                    <a:pt x="78" y="60"/>
                    <a:pt x="76" y="61"/>
                  </a:cubicBezTo>
                  <a:cubicBezTo>
                    <a:pt x="74" y="63"/>
                    <a:pt x="72" y="65"/>
                    <a:pt x="71" y="67"/>
                  </a:cubicBezTo>
                  <a:cubicBezTo>
                    <a:pt x="70" y="69"/>
                    <a:pt x="69" y="72"/>
                    <a:pt x="69" y="75"/>
                  </a:cubicBezTo>
                  <a:cubicBezTo>
                    <a:pt x="69" y="79"/>
                    <a:pt x="70" y="82"/>
                    <a:pt x="71" y="84"/>
                  </a:cubicBezTo>
                  <a:cubicBezTo>
                    <a:pt x="72" y="86"/>
                    <a:pt x="74" y="88"/>
                    <a:pt x="76" y="90"/>
                  </a:cubicBezTo>
                  <a:cubicBezTo>
                    <a:pt x="78" y="91"/>
                    <a:pt x="80" y="93"/>
                    <a:pt x="83" y="94"/>
                  </a:cubicBezTo>
                  <a:cubicBezTo>
                    <a:pt x="85" y="95"/>
                    <a:pt x="87" y="95"/>
                    <a:pt x="90" y="96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5" y="119"/>
                    <a:pt x="83" y="118"/>
                    <a:pt x="81" y="116"/>
                  </a:cubicBezTo>
                  <a:cubicBezTo>
                    <a:pt x="79" y="113"/>
                    <a:pt x="78" y="110"/>
                    <a:pt x="79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9"/>
                    <a:pt x="68" y="112"/>
                    <a:pt x="69" y="115"/>
                  </a:cubicBezTo>
                  <a:cubicBezTo>
                    <a:pt x="71" y="118"/>
                    <a:pt x="72" y="120"/>
                    <a:pt x="74" y="122"/>
                  </a:cubicBezTo>
                  <a:cubicBezTo>
                    <a:pt x="76" y="124"/>
                    <a:pt x="78" y="125"/>
                    <a:pt x="81" y="126"/>
                  </a:cubicBezTo>
                  <a:cubicBezTo>
                    <a:pt x="84" y="127"/>
                    <a:pt x="86" y="128"/>
                    <a:pt x="90" y="128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7"/>
                    <a:pt x="103" y="126"/>
                  </a:cubicBezTo>
                  <a:cubicBezTo>
                    <a:pt x="106" y="125"/>
                    <a:pt x="108" y="124"/>
                    <a:pt x="110" y="122"/>
                  </a:cubicBezTo>
                  <a:cubicBezTo>
                    <a:pt x="112" y="121"/>
                    <a:pt x="114" y="118"/>
                    <a:pt x="115" y="116"/>
                  </a:cubicBezTo>
                  <a:cubicBezTo>
                    <a:pt x="116" y="113"/>
                    <a:pt x="116" y="110"/>
                    <a:pt x="116" y="106"/>
                  </a:cubicBezTo>
                  <a:cubicBezTo>
                    <a:pt x="116" y="103"/>
                    <a:pt x="116" y="100"/>
                    <a:pt x="115" y="98"/>
                  </a:cubicBezTo>
                  <a:cubicBezTo>
                    <a:pt x="113" y="95"/>
                    <a:pt x="112" y="93"/>
                    <a:pt x="110" y="92"/>
                  </a:cubicBezTo>
                  <a:close/>
                  <a:moveTo>
                    <a:pt x="90" y="84"/>
                  </a:moveTo>
                  <a:cubicBezTo>
                    <a:pt x="88" y="84"/>
                    <a:pt x="88" y="83"/>
                    <a:pt x="87" y="83"/>
                  </a:cubicBezTo>
                  <a:cubicBezTo>
                    <a:pt x="85" y="82"/>
                    <a:pt x="84" y="82"/>
                    <a:pt x="83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80" y="77"/>
                    <a:pt x="80" y="76"/>
                    <a:pt x="80" y="74"/>
                  </a:cubicBezTo>
                  <a:cubicBezTo>
                    <a:pt x="80" y="71"/>
                    <a:pt x="81" y="69"/>
                    <a:pt x="83" y="67"/>
                  </a:cubicBezTo>
                  <a:cubicBezTo>
                    <a:pt x="84" y="66"/>
                    <a:pt x="86" y="65"/>
                    <a:pt x="90" y="65"/>
                  </a:cubicBezTo>
                  <a:lnTo>
                    <a:pt x="90" y="84"/>
                  </a:lnTo>
                  <a:close/>
                  <a:moveTo>
                    <a:pt x="103" y="116"/>
                  </a:moveTo>
                  <a:cubicBezTo>
                    <a:pt x="100" y="118"/>
                    <a:pt x="99" y="119"/>
                    <a:pt x="95" y="119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7" y="98"/>
                    <a:pt x="99" y="98"/>
                  </a:cubicBezTo>
                  <a:cubicBezTo>
                    <a:pt x="100" y="99"/>
                    <a:pt x="101" y="100"/>
                    <a:pt x="102" y="100"/>
                  </a:cubicBezTo>
                  <a:cubicBezTo>
                    <a:pt x="103" y="101"/>
                    <a:pt x="104" y="102"/>
                    <a:pt x="105" y="103"/>
                  </a:cubicBezTo>
                  <a:cubicBezTo>
                    <a:pt x="105" y="105"/>
                    <a:pt x="106" y="106"/>
                    <a:pt x="106" y="108"/>
                  </a:cubicBezTo>
                  <a:cubicBezTo>
                    <a:pt x="106" y="112"/>
                    <a:pt x="105" y="115"/>
                    <a:pt x="103" y="116"/>
                  </a:cubicBezTo>
                  <a:close/>
                  <a:moveTo>
                    <a:pt x="93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2"/>
                  </a:cubicBezTo>
                  <a:cubicBezTo>
                    <a:pt x="186" y="41"/>
                    <a:pt x="144" y="0"/>
                    <a:pt x="93" y="0"/>
                  </a:cubicBezTo>
                  <a:close/>
                  <a:moveTo>
                    <a:pt x="93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3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3" y="177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7" tIns="17144" rIns="34287" bIns="17144" numCol="1" anchor="t" anchorCtr="0" compatLnSpc="1">
              <a:prstTxWarp prst="textNoShape">
                <a:avLst/>
              </a:prstTxWarp>
            </a:bodyPr>
            <a:lstStyle/>
            <a:p>
              <a:endParaRPr lang="en-US" sz="677" dirty="0"/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1840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0ECDD2-7F2E-8546-8524-A6B606E840F2}"/>
                </a:ext>
              </a:extLst>
            </p:cNvPr>
            <p:cNvSpPr/>
            <p:nvPr/>
          </p:nvSpPr>
          <p:spPr>
            <a:xfrm>
              <a:off x="8826893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674737-F65E-1249-8A8D-85538DAE2648}"/>
                </a:ext>
              </a:extLst>
            </p:cNvPr>
            <p:cNvSpPr txBox="1"/>
            <p:nvPr/>
          </p:nvSpPr>
          <p:spPr>
            <a:xfrm>
              <a:off x="9707541" y="753077"/>
              <a:ext cx="1950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Cost the Next 12 Months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35597E-1181-634D-8ECE-E421E0F8EBC8}"/>
                </a:ext>
              </a:extLst>
            </p:cNvPr>
            <p:cNvSpPr txBox="1"/>
            <p:nvPr/>
          </p:nvSpPr>
          <p:spPr>
            <a:xfrm>
              <a:off x="9865317" y="394653"/>
              <a:ext cx="1792589" cy="180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529" b="1" dirty="0">
                  <a:solidFill>
                    <a:schemeClr val="bg1"/>
                  </a:solidFill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$35.750K</a:t>
              </a:r>
            </a:p>
          </p:txBody>
        </p:sp>
        <p:sp>
          <p:nvSpPr>
            <p:cNvPr id="116" name="Freeform 484">
              <a:extLst>
                <a:ext uri="{FF2B5EF4-FFF2-40B4-BE49-F238E27FC236}">
                  <a16:creationId xmlns:a16="http://schemas.microsoft.com/office/drawing/2014/main" id="{A164EC5F-11E6-504C-A6AE-5272B184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9385" y="581113"/>
              <a:ext cx="189667" cy="189667"/>
            </a:xfrm>
            <a:custGeom>
              <a:avLst/>
              <a:gdLst>
                <a:gd name="T0" fmla="*/ 9 w 186"/>
                <a:gd name="T1" fmla="*/ 84 h 186"/>
                <a:gd name="T2" fmla="*/ 127 w 186"/>
                <a:gd name="T3" fmla="*/ 84 h 186"/>
                <a:gd name="T4" fmla="*/ 135 w 186"/>
                <a:gd name="T5" fmla="*/ 76 h 186"/>
                <a:gd name="T6" fmla="*/ 135 w 186"/>
                <a:gd name="T7" fmla="*/ 59 h 186"/>
                <a:gd name="T8" fmla="*/ 127 w 186"/>
                <a:gd name="T9" fmla="*/ 51 h 186"/>
                <a:gd name="T10" fmla="*/ 9 w 186"/>
                <a:gd name="T11" fmla="*/ 51 h 186"/>
                <a:gd name="T12" fmla="*/ 0 w 186"/>
                <a:gd name="T13" fmla="*/ 59 h 186"/>
                <a:gd name="T14" fmla="*/ 0 w 186"/>
                <a:gd name="T15" fmla="*/ 76 h 186"/>
                <a:gd name="T16" fmla="*/ 9 w 186"/>
                <a:gd name="T17" fmla="*/ 84 h 186"/>
                <a:gd name="T18" fmla="*/ 9 w 186"/>
                <a:gd name="T19" fmla="*/ 59 h 186"/>
                <a:gd name="T20" fmla="*/ 127 w 186"/>
                <a:gd name="T21" fmla="*/ 59 h 186"/>
                <a:gd name="T22" fmla="*/ 127 w 186"/>
                <a:gd name="T23" fmla="*/ 76 h 186"/>
                <a:gd name="T24" fmla="*/ 9 w 186"/>
                <a:gd name="T25" fmla="*/ 76 h 186"/>
                <a:gd name="T26" fmla="*/ 9 w 186"/>
                <a:gd name="T27" fmla="*/ 59 h 186"/>
                <a:gd name="T28" fmla="*/ 177 w 186"/>
                <a:gd name="T29" fmla="*/ 0 h 186"/>
                <a:gd name="T30" fmla="*/ 9 w 186"/>
                <a:gd name="T31" fmla="*/ 0 h 186"/>
                <a:gd name="T32" fmla="*/ 0 w 186"/>
                <a:gd name="T33" fmla="*/ 9 h 186"/>
                <a:gd name="T34" fmla="*/ 0 w 186"/>
                <a:gd name="T35" fmla="*/ 25 h 186"/>
                <a:gd name="T36" fmla="*/ 9 w 186"/>
                <a:gd name="T37" fmla="*/ 34 h 186"/>
                <a:gd name="T38" fmla="*/ 177 w 186"/>
                <a:gd name="T39" fmla="*/ 34 h 186"/>
                <a:gd name="T40" fmla="*/ 186 w 186"/>
                <a:gd name="T41" fmla="*/ 25 h 186"/>
                <a:gd name="T42" fmla="*/ 186 w 186"/>
                <a:gd name="T43" fmla="*/ 9 h 186"/>
                <a:gd name="T44" fmla="*/ 177 w 186"/>
                <a:gd name="T45" fmla="*/ 0 h 186"/>
                <a:gd name="T46" fmla="*/ 177 w 186"/>
                <a:gd name="T47" fmla="*/ 25 h 186"/>
                <a:gd name="T48" fmla="*/ 9 w 186"/>
                <a:gd name="T49" fmla="*/ 25 h 186"/>
                <a:gd name="T50" fmla="*/ 9 w 186"/>
                <a:gd name="T51" fmla="*/ 9 h 186"/>
                <a:gd name="T52" fmla="*/ 177 w 186"/>
                <a:gd name="T53" fmla="*/ 9 h 186"/>
                <a:gd name="T54" fmla="*/ 177 w 186"/>
                <a:gd name="T55" fmla="*/ 25 h 186"/>
                <a:gd name="T56" fmla="*/ 177 w 186"/>
                <a:gd name="T57" fmla="*/ 101 h 186"/>
                <a:gd name="T58" fmla="*/ 9 w 186"/>
                <a:gd name="T59" fmla="*/ 101 h 186"/>
                <a:gd name="T60" fmla="*/ 0 w 186"/>
                <a:gd name="T61" fmla="*/ 110 h 186"/>
                <a:gd name="T62" fmla="*/ 0 w 186"/>
                <a:gd name="T63" fmla="*/ 127 h 186"/>
                <a:gd name="T64" fmla="*/ 9 w 186"/>
                <a:gd name="T65" fmla="*/ 135 h 186"/>
                <a:gd name="T66" fmla="*/ 177 w 186"/>
                <a:gd name="T67" fmla="*/ 135 h 186"/>
                <a:gd name="T68" fmla="*/ 186 w 186"/>
                <a:gd name="T69" fmla="*/ 127 h 186"/>
                <a:gd name="T70" fmla="*/ 186 w 186"/>
                <a:gd name="T71" fmla="*/ 110 h 186"/>
                <a:gd name="T72" fmla="*/ 177 w 186"/>
                <a:gd name="T73" fmla="*/ 101 h 186"/>
                <a:gd name="T74" fmla="*/ 177 w 186"/>
                <a:gd name="T75" fmla="*/ 127 h 186"/>
                <a:gd name="T76" fmla="*/ 9 w 186"/>
                <a:gd name="T77" fmla="*/ 127 h 186"/>
                <a:gd name="T78" fmla="*/ 9 w 186"/>
                <a:gd name="T79" fmla="*/ 110 h 186"/>
                <a:gd name="T80" fmla="*/ 177 w 186"/>
                <a:gd name="T81" fmla="*/ 110 h 186"/>
                <a:gd name="T82" fmla="*/ 177 w 186"/>
                <a:gd name="T83" fmla="*/ 127 h 186"/>
                <a:gd name="T84" fmla="*/ 127 w 186"/>
                <a:gd name="T85" fmla="*/ 152 h 186"/>
                <a:gd name="T86" fmla="*/ 9 w 186"/>
                <a:gd name="T87" fmla="*/ 152 h 186"/>
                <a:gd name="T88" fmla="*/ 0 w 186"/>
                <a:gd name="T89" fmla="*/ 160 h 186"/>
                <a:gd name="T90" fmla="*/ 0 w 186"/>
                <a:gd name="T91" fmla="*/ 177 h 186"/>
                <a:gd name="T92" fmla="*/ 9 w 186"/>
                <a:gd name="T93" fmla="*/ 186 h 186"/>
                <a:gd name="T94" fmla="*/ 127 w 186"/>
                <a:gd name="T95" fmla="*/ 186 h 186"/>
                <a:gd name="T96" fmla="*/ 135 w 186"/>
                <a:gd name="T97" fmla="*/ 177 h 186"/>
                <a:gd name="T98" fmla="*/ 135 w 186"/>
                <a:gd name="T99" fmla="*/ 160 h 186"/>
                <a:gd name="T100" fmla="*/ 127 w 186"/>
                <a:gd name="T101" fmla="*/ 152 h 186"/>
                <a:gd name="T102" fmla="*/ 127 w 186"/>
                <a:gd name="T103" fmla="*/ 177 h 186"/>
                <a:gd name="T104" fmla="*/ 9 w 186"/>
                <a:gd name="T105" fmla="*/ 177 h 186"/>
                <a:gd name="T106" fmla="*/ 9 w 186"/>
                <a:gd name="T107" fmla="*/ 160 h 186"/>
                <a:gd name="T108" fmla="*/ 127 w 186"/>
                <a:gd name="T109" fmla="*/ 160 h 186"/>
                <a:gd name="T110" fmla="*/ 127 w 186"/>
                <a:gd name="T111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86">
                  <a:moveTo>
                    <a:pt x="9" y="84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31" y="84"/>
                    <a:pt x="135" y="81"/>
                    <a:pt x="135" y="76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5"/>
                    <a:pt x="131" y="51"/>
                    <a:pt x="127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55"/>
                    <a:pt x="0" y="5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9" y="84"/>
                  </a:cubicBezTo>
                  <a:close/>
                  <a:moveTo>
                    <a:pt x="9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59"/>
                  </a:lnTo>
                  <a:close/>
                  <a:moveTo>
                    <a:pt x="17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82" y="34"/>
                    <a:pt x="186" y="30"/>
                    <a:pt x="186" y="25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4"/>
                    <a:pt x="182" y="0"/>
                    <a:pt x="177" y="0"/>
                  </a:cubicBezTo>
                  <a:close/>
                  <a:moveTo>
                    <a:pt x="177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77" y="9"/>
                    <a:pt x="177" y="9"/>
                    <a:pt x="177" y="9"/>
                  </a:cubicBezTo>
                  <a:lnTo>
                    <a:pt x="177" y="25"/>
                  </a:lnTo>
                  <a:close/>
                  <a:moveTo>
                    <a:pt x="177" y="101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4" y="101"/>
                    <a:pt x="0" y="105"/>
                    <a:pt x="0" y="11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7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5"/>
                    <a:pt x="182" y="101"/>
                    <a:pt x="177" y="101"/>
                  </a:cubicBezTo>
                  <a:close/>
                  <a:moveTo>
                    <a:pt x="177" y="127"/>
                  </a:moveTo>
                  <a:cubicBezTo>
                    <a:pt x="9" y="127"/>
                    <a:pt x="9" y="127"/>
                    <a:pt x="9" y="127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77" y="110"/>
                    <a:pt x="177" y="110"/>
                    <a:pt x="177" y="110"/>
                  </a:cubicBezTo>
                  <a:lnTo>
                    <a:pt x="177" y="127"/>
                  </a:lnTo>
                  <a:close/>
                  <a:moveTo>
                    <a:pt x="127" y="152"/>
                  </a:moveTo>
                  <a:cubicBezTo>
                    <a:pt x="9" y="152"/>
                    <a:pt x="9" y="152"/>
                    <a:pt x="9" y="152"/>
                  </a:cubicBezTo>
                  <a:cubicBezTo>
                    <a:pt x="4" y="152"/>
                    <a:pt x="0" y="156"/>
                    <a:pt x="0" y="16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2"/>
                    <a:pt x="4" y="186"/>
                    <a:pt x="9" y="186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6"/>
                    <a:pt x="135" y="182"/>
                    <a:pt x="135" y="177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5" y="156"/>
                    <a:pt x="131" y="152"/>
                    <a:pt x="127" y="152"/>
                  </a:cubicBezTo>
                  <a:close/>
                  <a:moveTo>
                    <a:pt x="127" y="177"/>
                  </a:moveTo>
                  <a:cubicBezTo>
                    <a:pt x="9" y="177"/>
                    <a:pt x="9" y="177"/>
                    <a:pt x="9" y="177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127" y="160"/>
                    <a:pt x="127" y="160"/>
                    <a:pt x="127" y="160"/>
                  </a:cubicBezTo>
                  <a:lnTo>
                    <a:pt x="127" y="177"/>
                  </a:ln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7" tIns="17144" rIns="34287" bIns="17144" numCol="1" anchor="t" anchorCtr="0" compatLnSpc="1">
              <a:prstTxWarp prst="textNoShape">
                <a:avLst/>
              </a:prstTxWarp>
            </a:bodyPr>
            <a:lstStyle/>
            <a:p>
              <a:endParaRPr lang="en-US" sz="677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32F75CC-CA3E-4374-8205-25A2E4DF5ECC}"/>
              </a:ext>
            </a:extLst>
          </p:cNvPr>
          <p:cNvGrpSpPr/>
          <p:nvPr/>
        </p:nvGrpSpPr>
        <p:grpSpPr>
          <a:xfrm>
            <a:off x="1156675" y="4104080"/>
            <a:ext cx="10703369" cy="2568873"/>
            <a:chOff x="2821311" y="8255998"/>
            <a:chExt cx="21409220" cy="5138336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2821311" y="8269277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2821311" y="8257596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13631153" y="8267679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13631153" y="8255998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DD15975-29D0-4330-B66C-2CC22C878A04}"/>
              </a:ext>
            </a:extLst>
          </p:cNvPr>
          <p:cNvGrpSpPr/>
          <p:nvPr/>
        </p:nvGrpSpPr>
        <p:grpSpPr>
          <a:xfrm>
            <a:off x="44390" y="1425108"/>
            <a:ext cx="612225" cy="4789959"/>
            <a:chOff x="263001" y="2844906"/>
            <a:chExt cx="1224587" cy="9581031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B198F854-BFF3-40CF-BB7A-9601ACE59358}"/>
                </a:ext>
              </a:extLst>
            </p:cNvPr>
            <p:cNvGrpSpPr/>
            <p:nvPr/>
          </p:nvGrpSpPr>
          <p:grpSpPr>
            <a:xfrm>
              <a:off x="263001" y="2844906"/>
              <a:ext cx="1224587" cy="5422773"/>
              <a:chOff x="263001" y="2844906"/>
              <a:chExt cx="1224587" cy="5422773"/>
            </a:xfrm>
          </p:grpSpPr>
          <p:sp>
            <p:nvSpPr>
              <p:cNvPr id="135" name="Rectangle: Rounded Corners 38">
                <a:extLst>
                  <a:ext uri="{FF2B5EF4-FFF2-40B4-BE49-F238E27FC236}">
                    <a16:creationId xmlns:a16="http://schemas.microsoft.com/office/drawing/2014/main" id="{59BC08BB-82F5-49F2-8424-829794179B83}"/>
                  </a:ext>
                </a:extLst>
              </p:cNvPr>
              <p:cNvSpPr/>
              <p:nvPr/>
            </p:nvSpPr>
            <p:spPr>
              <a:xfrm>
                <a:off x="263002" y="2844906"/>
                <a:ext cx="1224586" cy="1256069"/>
              </a:xfrm>
              <a:prstGeom prst="roundRect">
                <a:avLst>
                  <a:gd name="adj" fmla="val 893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Rectangle: Rounded Corners 38">
                <a:extLst>
                  <a:ext uri="{FF2B5EF4-FFF2-40B4-BE49-F238E27FC236}">
                    <a16:creationId xmlns:a16="http://schemas.microsoft.com/office/drawing/2014/main" id="{EAA34E40-3F2B-4891-8F13-77E2E4B0D385}"/>
                  </a:ext>
                </a:extLst>
              </p:cNvPr>
              <p:cNvSpPr/>
              <p:nvPr/>
            </p:nvSpPr>
            <p:spPr>
              <a:xfrm>
                <a:off x="263002" y="4233807"/>
                <a:ext cx="1224586" cy="1256069"/>
              </a:xfrm>
              <a:prstGeom prst="roundRect">
                <a:avLst>
                  <a:gd name="adj" fmla="val 893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Rectangle: Rounded Corners 38">
                <a:extLst>
                  <a:ext uri="{FF2B5EF4-FFF2-40B4-BE49-F238E27FC236}">
                    <a16:creationId xmlns:a16="http://schemas.microsoft.com/office/drawing/2014/main" id="{4B54233B-B5F0-41BE-841E-5AE96A9A0F67}"/>
                  </a:ext>
                </a:extLst>
              </p:cNvPr>
              <p:cNvSpPr/>
              <p:nvPr/>
            </p:nvSpPr>
            <p:spPr>
              <a:xfrm>
                <a:off x="263001" y="5622709"/>
                <a:ext cx="1224586" cy="1256069"/>
              </a:xfrm>
              <a:prstGeom prst="roundRect">
                <a:avLst>
                  <a:gd name="adj" fmla="val 9882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Rectangle: Rounded Corners 38">
                <a:extLst>
                  <a:ext uri="{FF2B5EF4-FFF2-40B4-BE49-F238E27FC236}">
                    <a16:creationId xmlns:a16="http://schemas.microsoft.com/office/drawing/2014/main" id="{4B4A0465-1F29-408C-A614-D4A6B52105EC}"/>
                  </a:ext>
                </a:extLst>
              </p:cNvPr>
              <p:cNvSpPr/>
              <p:nvPr/>
            </p:nvSpPr>
            <p:spPr>
              <a:xfrm>
                <a:off x="263001" y="7011610"/>
                <a:ext cx="1224586" cy="1256069"/>
              </a:xfrm>
              <a:prstGeom prst="roundRect">
                <a:avLst>
                  <a:gd name="adj" fmla="val 9883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29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263002" y="8392065"/>
              <a:ext cx="1224586" cy="1256069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263002" y="9780966"/>
              <a:ext cx="1224586" cy="1256069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263001" y="11169868"/>
              <a:ext cx="1224586" cy="1256069"/>
            </a:xfrm>
            <a:prstGeom prst="roundRect">
              <a:avLst>
                <a:gd name="adj" fmla="val 9882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70" y="192327"/>
            <a:ext cx="956687" cy="980012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9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7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7" dirty="0"/>
              </a:p>
            </p:txBody>
          </p:sp>
        </p:grp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EF4DB57-20C7-48FC-9ACF-B0C7BB3442E4}"/>
              </a:ext>
            </a:extLst>
          </p:cNvPr>
          <p:cNvGrpSpPr/>
          <p:nvPr/>
        </p:nvGrpSpPr>
        <p:grpSpPr>
          <a:xfrm>
            <a:off x="1156892" y="1358393"/>
            <a:ext cx="10703369" cy="2568873"/>
            <a:chOff x="2910687" y="2826521"/>
            <a:chExt cx="21409220" cy="5138336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2910687" y="2839800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2910687" y="2828119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13720529" y="2838202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13720529" y="2826521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2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6EE674B-D088-4283-8870-E1FB3FEAB754}"/>
              </a:ext>
            </a:extLst>
          </p:cNvPr>
          <p:cNvSpPr/>
          <p:nvPr/>
        </p:nvSpPr>
        <p:spPr bwMode="auto">
          <a:xfrm rot="10800000">
            <a:off x="-11574" y="-7220"/>
            <a:ext cx="12266098" cy="1351881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098" tIns="38098" rIns="38098" bIns="38098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19021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2101" baseline="43000" dirty="0">
              <a:solidFill>
                <a:srgbClr val="818A93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90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70D8F3-F5F0-41FD-A458-73BB68E5D3F8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90015" y="324465"/>
            <a:ext cx="12011970" cy="6343759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  <p:sp>
        <p:nvSpPr>
          <p:cNvPr id="64" name="Rectangle: Top Corners Rounded 6">
            <a:extLst>
              <a:ext uri="{FF2B5EF4-FFF2-40B4-BE49-F238E27FC236}">
                <a16:creationId xmlns:a16="http://schemas.microsoft.com/office/drawing/2014/main" id="{9651D023-CF58-4C89-AC98-9C5FBCBF1E86}"/>
              </a:ext>
            </a:extLst>
          </p:cNvPr>
          <p:cNvSpPr/>
          <p:nvPr/>
        </p:nvSpPr>
        <p:spPr>
          <a:xfrm>
            <a:off x="90015" y="114128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4328D9C9-5D00-40F1-8F03-FD677FE729A9}"/>
              </a:ext>
            </a:extLst>
          </p:cNvPr>
          <p:cNvSpPr txBox="1"/>
          <p:nvPr/>
        </p:nvSpPr>
        <p:spPr>
          <a:xfrm>
            <a:off x="2124772" y="-18740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Q&amp;A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9948C102-5428-441A-9B4C-D029E27CC17E}"/>
              </a:ext>
            </a:extLst>
          </p:cNvPr>
          <p:cNvGrpSpPr/>
          <p:nvPr/>
        </p:nvGrpSpPr>
        <p:grpSpPr>
          <a:xfrm>
            <a:off x="1585206" y="117394"/>
            <a:ext cx="432000" cy="432000"/>
            <a:chOff x="1393478" y="198508"/>
            <a:chExt cx="432000" cy="432000"/>
          </a:xfrm>
        </p:grpSpPr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CA84B33B-17AE-4E37-96D0-B77F500366B0}"/>
                </a:ext>
              </a:extLst>
            </p:cNvPr>
            <p:cNvSpPr/>
            <p:nvPr/>
          </p:nvSpPr>
          <p:spPr>
            <a:xfrm>
              <a:off x="1393478" y="198508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Freeform: Shape 39">
              <a:extLst>
                <a:ext uri="{FF2B5EF4-FFF2-40B4-BE49-F238E27FC236}">
                  <a16:creationId xmlns:a16="http://schemas.microsoft.com/office/drawing/2014/main" id="{B2D01DA2-4A0F-47A4-A73B-9044EAB5E513}"/>
                </a:ext>
              </a:extLst>
            </p:cNvPr>
            <p:cNvSpPr/>
            <p:nvPr/>
          </p:nvSpPr>
          <p:spPr>
            <a:xfrm>
              <a:off x="1454358" y="246294"/>
              <a:ext cx="301635" cy="350309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A61FC43-605F-402A-B451-C93937FDF453}"/>
              </a:ext>
            </a:extLst>
          </p:cNvPr>
          <p:cNvGrpSpPr/>
          <p:nvPr/>
        </p:nvGrpSpPr>
        <p:grpSpPr>
          <a:xfrm>
            <a:off x="97609" y="127742"/>
            <a:ext cx="432000" cy="432000"/>
            <a:chOff x="97609" y="208856"/>
            <a:chExt cx="432000" cy="432000"/>
          </a:xfrm>
        </p:grpSpPr>
        <p:sp>
          <p:nvSpPr>
            <p:cNvPr id="71" name="Freeform: Shape 25">
              <a:extLst>
                <a:ext uri="{FF2B5EF4-FFF2-40B4-BE49-F238E27FC236}">
                  <a16:creationId xmlns:a16="http://schemas.microsoft.com/office/drawing/2014/main" id="{7BFB3FAE-5260-4561-820E-151CB42ED458}"/>
                </a:ext>
              </a:extLst>
            </p:cNvPr>
            <p:cNvSpPr/>
            <p:nvPr/>
          </p:nvSpPr>
          <p:spPr>
            <a:xfrm>
              <a:off x="97609" y="208856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Freeform: Shape 411">
              <a:extLst>
                <a:ext uri="{FF2B5EF4-FFF2-40B4-BE49-F238E27FC236}">
                  <a16:creationId xmlns:a16="http://schemas.microsoft.com/office/drawing/2014/main" id="{5388A3E9-BE7F-4CD9-9336-D2C781A3A282}"/>
                </a:ext>
              </a:extLst>
            </p:cNvPr>
            <p:cNvSpPr/>
            <p:nvPr/>
          </p:nvSpPr>
          <p:spPr>
            <a:xfrm>
              <a:off x="158744" y="299215"/>
              <a:ext cx="309730" cy="262536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b="1">
                <a:latin typeface="Oswald" panose="02000503000000000000" pitchFamily="2" charset="0"/>
              </a:endParaRP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D8AD7854-8B8F-47DD-AE44-6BB556A8965D}"/>
              </a:ext>
            </a:extLst>
          </p:cNvPr>
          <p:cNvSpPr txBox="1"/>
          <p:nvPr/>
        </p:nvSpPr>
        <p:spPr>
          <a:xfrm>
            <a:off x="8820000" y="216000"/>
            <a:ext cx="855968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Month</a:t>
            </a:r>
            <a:endParaRPr lang="fr-FR" sz="1400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BFB7E00-13D9-4970-A7B7-B17F6BF99ED9}"/>
              </a:ext>
            </a:extLst>
          </p:cNvPr>
          <p:cNvSpPr/>
          <p:nvPr/>
        </p:nvSpPr>
        <p:spPr>
          <a:xfrm rot="16200000">
            <a:off x="-2544929" y="3354800"/>
            <a:ext cx="5916640" cy="515319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FA7E289-58DF-4455-B0C1-642EFF8AAF2A}"/>
              </a:ext>
            </a:extLst>
          </p:cNvPr>
          <p:cNvSpPr txBox="1"/>
          <p:nvPr/>
        </p:nvSpPr>
        <p:spPr>
          <a:xfrm>
            <a:off x="6758328" y="216000"/>
            <a:ext cx="85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Year</a:t>
            </a:r>
            <a:endParaRPr lang="fr-FR" sz="1400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55159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F35C7C34-D8BA-4083-A425-E6641D58B4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94" b="19212"/>
          <a:stretch/>
        </p:blipFill>
        <p:spPr>
          <a:xfrm>
            <a:off x="20" y="10"/>
            <a:ext cx="12191981" cy="6857991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078036F-2A39-4E3E-A90E-EDA9782B607B}"/>
              </a:ext>
            </a:extLst>
          </p:cNvPr>
          <p:cNvGrpSpPr/>
          <p:nvPr/>
        </p:nvGrpSpPr>
        <p:grpSpPr>
          <a:xfrm>
            <a:off x="5947492" y="-21615"/>
            <a:ext cx="6301517" cy="6895946"/>
            <a:chOff x="5947489" y="-21617"/>
            <a:chExt cx="6301517" cy="689594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9BD32E19-584B-4019-8351-3C0AE0B220AC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E489BB12-BAE6-4AB0-AA2F-D6A0E99F42AD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37500B9D-A01C-4753-BEB5-4ABD724358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9E262400-CA23-4EC7-A738-78B71361BDEF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529" dirty="0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B1C5318E-622E-4415-AA76-9F413AB521F6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529" dirty="0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861B6F08-CEC3-45DC-AC81-CDF2E37A8B64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529" dirty="0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7E3B32E7-8794-4923-B41E-6CB6DCC06997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529"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863B4A2-02EA-4740-90F0-D89C9E8EE5C7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10" name="Freeform: Shape 40">
                <a:extLst>
                  <a:ext uri="{FF2B5EF4-FFF2-40B4-BE49-F238E27FC236}">
                    <a16:creationId xmlns:a16="http://schemas.microsoft.com/office/drawing/2014/main" id="{8410868C-71A4-4728-930C-35CCDD58A376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41">
                <a:extLst>
                  <a:ext uri="{FF2B5EF4-FFF2-40B4-BE49-F238E27FC236}">
                    <a16:creationId xmlns:a16="http://schemas.microsoft.com/office/drawing/2014/main" id="{49CE24D8-8A7F-40F1-8E0B-CD2B842FD205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7" name="Freeform: Shape 78">
              <a:extLst>
                <a:ext uri="{FF2B5EF4-FFF2-40B4-BE49-F238E27FC236}">
                  <a16:creationId xmlns:a16="http://schemas.microsoft.com/office/drawing/2014/main" id="{8FB87D1E-9CBE-491D-B77A-7E04A0A7D4CB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Freeform: Shape 79">
              <a:extLst>
                <a:ext uri="{FF2B5EF4-FFF2-40B4-BE49-F238E27FC236}">
                  <a16:creationId xmlns:a16="http://schemas.microsoft.com/office/drawing/2014/main" id="{724DCF27-2690-4943-A531-7089D2462862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EB1AC44-8685-4E6C-9AEC-E67CD7824DAF}"/>
                </a:ext>
              </a:extLst>
            </p:cNvPr>
            <p:cNvSpPr txBox="1"/>
            <p:nvPr/>
          </p:nvSpPr>
          <p:spPr>
            <a:xfrm>
              <a:off x="8302386" y="6499697"/>
              <a:ext cx="3426376" cy="1737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529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87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70D8F3-F5F0-41FD-A458-73BB68E5D3F8}"/>
              </a:ext>
            </a:extLst>
          </p:cNvPr>
          <p:cNvSpPr/>
          <p:nvPr/>
        </p:nvSpPr>
        <p:spPr>
          <a:xfrm>
            <a:off x="-2" y="-1"/>
            <a:ext cx="12192003" cy="685800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9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B750AF-4C1A-4ADD-85FB-34DA9064D42E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90015" y="324465"/>
            <a:ext cx="12011970" cy="6343759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prstMaterial="dkEdge">
            <a:bevelT w="88900" h="381000" prst="cross"/>
            <a:bevelB w="88900" h="381000" prst="cross"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7F59-78D3-459D-8505-D5CE6D8DA343}"/>
              </a:ext>
            </a:extLst>
          </p:cNvPr>
          <p:cNvSpPr txBox="1"/>
          <p:nvPr/>
        </p:nvSpPr>
        <p:spPr>
          <a:xfrm>
            <a:off x="8208819" y="6625570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https://www.linkedin.com/in/mohamed-dibassi</a:t>
            </a: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AA5E7C25-1D00-424C-8FF5-5BE87CD73E92}"/>
              </a:ext>
            </a:extLst>
          </p:cNvPr>
          <p:cNvSpPr txBox="1"/>
          <p:nvPr/>
        </p:nvSpPr>
        <p:spPr>
          <a:xfrm>
            <a:off x="93646" y="6622849"/>
            <a:ext cx="3889536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1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DIBASSI@HOTMAIL.COM</a:t>
            </a:r>
          </a:p>
        </p:txBody>
      </p:sp>
      <p:sp>
        <p:nvSpPr>
          <p:cNvPr id="64" name="Rectangle: Top Corners Rounded 6">
            <a:extLst>
              <a:ext uri="{FF2B5EF4-FFF2-40B4-BE49-F238E27FC236}">
                <a16:creationId xmlns:a16="http://schemas.microsoft.com/office/drawing/2014/main" id="{9651D023-CF58-4C89-AC98-9C5FBCBF1E86}"/>
              </a:ext>
            </a:extLst>
          </p:cNvPr>
          <p:cNvSpPr/>
          <p:nvPr/>
        </p:nvSpPr>
        <p:spPr>
          <a:xfrm>
            <a:off x="90015" y="114128"/>
            <a:ext cx="12008339" cy="4570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1" b="1" dirty="0">
              <a:solidFill>
                <a:srgbClr val="D9DCE3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4328D9C9-5D00-40F1-8F03-FD677FE729A9}"/>
              </a:ext>
            </a:extLst>
          </p:cNvPr>
          <p:cNvSpPr txBox="1"/>
          <p:nvPr/>
        </p:nvSpPr>
        <p:spPr>
          <a:xfrm>
            <a:off x="2943307" y="-18740"/>
            <a:ext cx="5033393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1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  <a:ea typeface="+mj-ea"/>
                <a:cs typeface="+mj-cs"/>
              </a:rPr>
              <a:t>Explain Increase/Decrease</a:t>
            </a:r>
            <a:endParaRPr lang="fr-FR" sz="4001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" panose="020B0606020104020203" pitchFamily="34" charset="0"/>
              <a:ea typeface="+mj-ea"/>
              <a:cs typeface="+mj-cs"/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9948C102-5428-441A-9B4C-D029E27CC17E}"/>
              </a:ext>
            </a:extLst>
          </p:cNvPr>
          <p:cNvGrpSpPr/>
          <p:nvPr/>
        </p:nvGrpSpPr>
        <p:grpSpPr>
          <a:xfrm>
            <a:off x="1585206" y="117394"/>
            <a:ext cx="432000" cy="432000"/>
            <a:chOff x="1393478" y="198508"/>
            <a:chExt cx="432000" cy="432000"/>
          </a:xfrm>
        </p:grpSpPr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CA84B33B-17AE-4E37-96D0-B77F500366B0}"/>
                </a:ext>
              </a:extLst>
            </p:cNvPr>
            <p:cNvSpPr/>
            <p:nvPr/>
          </p:nvSpPr>
          <p:spPr>
            <a:xfrm>
              <a:off x="1393478" y="198508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Freeform: Shape 39">
              <a:extLst>
                <a:ext uri="{FF2B5EF4-FFF2-40B4-BE49-F238E27FC236}">
                  <a16:creationId xmlns:a16="http://schemas.microsoft.com/office/drawing/2014/main" id="{B2D01DA2-4A0F-47A4-A73B-9044EAB5E513}"/>
                </a:ext>
              </a:extLst>
            </p:cNvPr>
            <p:cNvSpPr/>
            <p:nvPr/>
          </p:nvSpPr>
          <p:spPr>
            <a:xfrm>
              <a:off x="1454358" y="246294"/>
              <a:ext cx="301635" cy="350309"/>
            </a:xfrm>
            <a:custGeom>
              <a:avLst/>
              <a:gdLst>
                <a:gd name="connsiteX0" fmla="*/ 2844795 w 5283202"/>
                <a:gd name="connsiteY0" fmla="*/ 5424545 h 6135752"/>
                <a:gd name="connsiteX1" fmla="*/ 3352795 w 5283202"/>
                <a:gd name="connsiteY1" fmla="*/ 5932545 h 6135752"/>
                <a:gd name="connsiteX2" fmla="*/ 3497461 w 5283202"/>
                <a:gd name="connsiteY2" fmla="*/ 5909075 h 6135752"/>
                <a:gd name="connsiteX3" fmla="*/ 3558433 w 5283202"/>
                <a:gd name="connsiteY3" fmla="*/ 5885809 h 6135752"/>
                <a:gd name="connsiteX4" fmla="*/ 3561761 w 5283202"/>
                <a:gd name="connsiteY4" fmla="*/ 5886304 h 6135752"/>
                <a:gd name="connsiteX5" fmla="*/ 3860795 w 5283202"/>
                <a:gd name="connsiteY5" fmla="*/ 5424545 h 6135752"/>
                <a:gd name="connsiteX6" fmla="*/ 2692395 w 5283202"/>
                <a:gd name="connsiteY6" fmla="*/ 5119745 h 6135752"/>
                <a:gd name="connsiteX7" fmla="*/ 2641595 w 5283202"/>
                <a:gd name="connsiteY7" fmla="*/ 5170545 h 6135752"/>
                <a:gd name="connsiteX8" fmla="*/ 2692395 w 5283202"/>
                <a:gd name="connsiteY8" fmla="*/ 5221345 h 6135752"/>
                <a:gd name="connsiteX9" fmla="*/ 4013195 w 5283202"/>
                <a:gd name="connsiteY9" fmla="*/ 5221345 h 6135752"/>
                <a:gd name="connsiteX10" fmla="*/ 4063995 w 5283202"/>
                <a:gd name="connsiteY10" fmla="*/ 5170545 h 6135752"/>
                <a:gd name="connsiteX11" fmla="*/ 4013195 w 5283202"/>
                <a:gd name="connsiteY11" fmla="*/ 5119745 h 6135752"/>
                <a:gd name="connsiteX12" fmla="*/ 2692395 w 5283202"/>
                <a:gd name="connsiteY12" fmla="*/ 4814945 h 6135752"/>
                <a:gd name="connsiteX13" fmla="*/ 2641595 w 5283202"/>
                <a:gd name="connsiteY13" fmla="*/ 4865745 h 6135752"/>
                <a:gd name="connsiteX14" fmla="*/ 2692395 w 5283202"/>
                <a:gd name="connsiteY14" fmla="*/ 4916545 h 6135752"/>
                <a:gd name="connsiteX15" fmla="*/ 4013195 w 5283202"/>
                <a:gd name="connsiteY15" fmla="*/ 4916545 h 6135752"/>
                <a:gd name="connsiteX16" fmla="*/ 4063995 w 5283202"/>
                <a:gd name="connsiteY16" fmla="*/ 4865745 h 6135752"/>
                <a:gd name="connsiteX17" fmla="*/ 4013195 w 5283202"/>
                <a:gd name="connsiteY17" fmla="*/ 4814945 h 6135752"/>
                <a:gd name="connsiteX18" fmla="*/ 2692395 w 5283202"/>
                <a:gd name="connsiteY18" fmla="*/ 4510145 h 6135752"/>
                <a:gd name="connsiteX19" fmla="*/ 2641595 w 5283202"/>
                <a:gd name="connsiteY19" fmla="*/ 4560945 h 6135752"/>
                <a:gd name="connsiteX20" fmla="*/ 2692395 w 5283202"/>
                <a:gd name="connsiteY20" fmla="*/ 4611745 h 6135752"/>
                <a:gd name="connsiteX21" fmla="*/ 4013195 w 5283202"/>
                <a:gd name="connsiteY21" fmla="*/ 4611745 h 6135752"/>
                <a:gd name="connsiteX22" fmla="*/ 4063995 w 5283202"/>
                <a:gd name="connsiteY22" fmla="*/ 4560945 h 6135752"/>
                <a:gd name="connsiteX23" fmla="*/ 4013195 w 5283202"/>
                <a:gd name="connsiteY23" fmla="*/ 4510145 h 6135752"/>
                <a:gd name="connsiteX24" fmla="*/ 2692395 w 5283202"/>
                <a:gd name="connsiteY24" fmla="*/ 4205345 h 6135752"/>
                <a:gd name="connsiteX25" fmla="*/ 2641595 w 5283202"/>
                <a:gd name="connsiteY25" fmla="*/ 4256145 h 6135752"/>
                <a:gd name="connsiteX26" fmla="*/ 2692395 w 5283202"/>
                <a:gd name="connsiteY26" fmla="*/ 4306945 h 6135752"/>
                <a:gd name="connsiteX27" fmla="*/ 4013195 w 5283202"/>
                <a:gd name="connsiteY27" fmla="*/ 4306945 h 6135752"/>
                <a:gd name="connsiteX28" fmla="*/ 4063995 w 5283202"/>
                <a:gd name="connsiteY28" fmla="*/ 4256145 h 6135752"/>
                <a:gd name="connsiteX29" fmla="*/ 4013195 w 5283202"/>
                <a:gd name="connsiteY29" fmla="*/ 4205345 h 6135752"/>
                <a:gd name="connsiteX30" fmla="*/ 508000 w 5283202"/>
                <a:gd name="connsiteY30" fmla="*/ 1868544 h 6135752"/>
                <a:gd name="connsiteX31" fmla="*/ 609600 w 5283202"/>
                <a:gd name="connsiteY31" fmla="*/ 1970144 h 6135752"/>
                <a:gd name="connsiteX32" fmla="*/ 711200 w 5283202"/>
                <a:gd name="connsiteY32" fmla="*/ 2071744 h 6135752"/>
                <a:gd name="connsiteX33" fmla="*/ 609600 w 5283202"/>
                <a:gd name="connsiteY33" fmla="*/ 2173344 h 6135752"/>
                <a:gd name="connsiteX34" fmla="*/ 508000 w 5283202"/>
                <a:gd name="connsiteY34" fmla="*/ 2274944 h 6135752"/>
                <a:gd name="connsiteX35" fmla="*/ 406400 w 5283202"/>
                <a:gd name="connsiteY35" fmla="*/ 2173344 h 6135752"/>
                <a:gd name="connsiteX36" fmla="*/ 304800 w 5283202"/>
                <a:gd name="connsiteY36" fmla="*/ 2071744 h 6135752"/>
                <a:gd name="connsiteX37" fmla="*/ 406400 w 5283202"/>
                <a:gd name="connsiteY37" fmla="*/ 1970144 h 6135752"/>
                <a:gd name="connsiteX38" fmla="*/ 508000 w 5283202"/>
                <a:gd name="connsiteY38" fmla="*/ 1868544 h 6135752"/>
                <a:gd name="connsiteX39" fmla="*/ 3352795 w 5283202"/>
                <a:gd name="connsiteY39" fmla="*/ 1563744 h 6135752"/>
                <a:gd name="connsiteX40" fmla="*/ 3047995 w 5283202"/>
                <a:gd name="connsiteY40" fmla="*/ 1868544 h 6135752"/>
                <a:gd name="connsiteX41" fmla="*/ 3352795 w 5283202"/>
                <a:gd name="connsiteY41" fmla="*/ 2173345 h 6135752"/>
                <a:gd name="connsiteX42" fmla="*/ 3657595 w 5283202"/>
                <a:gd name="connsiteY42" fmla="*/ 1868544 h 6135752"/>
                <a:gd name="connsiteX43" fmla="*/ 3352795 w 5283202"/>
                <a:gd name="connsiteY43" fmla="*/ 1563744 h 6135752"/>
                <a:gd name="connsiteX44" fmla="*/ 508000 w 5283202"/>
                <a:gd name="connsiteY44" fmla="*/ 1462144 h 6135752"/>
                <a:gd name="connsiteX45" fmla="*/ 203200 w 5283202"/>
                <a:gd name="connsiteY45" fmla="*/ 2071744 h 6135752"/>
                <a:gd name="connsiteX46" fmla="*/ 508000 w 5283202"/>
                <a:gd name="connsiteY46" fmla="*/ 2681345 h 6135752"/>
                <a:gd name="connsiteX47" fmla="*/ 812800 w 5283202"/>
                <a:gd name="connsiteY47" fmla="*/ 2071744 h 6135752"/>
                <a:gd name="connsiteX48" fmla="*/ 508000 w 5283202"/>
                <a:gd name="connsiteY48" fmla="*/ 1462144 h 6135752"/>
                <a:gd name="connsiteX49" fmla="*/ 3232793 w 5283202"/>
                <a:gd name="connsiteY49" fmla="*/ 750943 h 6135752"/>
                <a:gd name="connsiteX50" fmla="*/ 3180850 w 5283202"/>
                <a:gd name="connsiteY50" fmla="*/ 1011641 h 6135752"/>
                <a:gd name="connsiteX51" fmla="*/ 3119890 w 5283202"/>
                <a:gd name="connsiteY51" fmla="*/ 1085609 h 6135752"/>
                <a:gd name="connsiteX52" fmla="*/ 2963959 w 5283202"/>
                <a:gd name="connsiteY52" fmla="*/ 1150199 h 6135752"/>
                <a:gd name="connsiteX53" fmla="*/ 2868658 w 5283202"/>
                <a:gd name="connsiteY53" fmla="*/ 1140873 h 6135752"/>
                <a:gd name="connsiteX54" fmla="*/ 2647361 w 5283202"/>
                <a:gd name="connsiteY54" fmla="*/ 993334 h 6135752"/>
                <a:gd name="connsiteX55" fmla="*/ 2477790 w 5283202"/>
                <a:gd name="connsiteY55" fmla="*/ 1162899 h 6135752"/>
                <a:gd name="connsiteX56" fmla="*/ 2625326 w 5283202"/>
                <a:gd name="connsiteY56" fmla="*/ 1384205 h 6135752"/>
                <a:gd name="connsiteX57" fmla="*/ 2634661 w 5283202"/>
                <a:gd name="connsiteY57" fmla="*/ 1479505 h 6135752"/>
                <a:gd name="connsiteX58" fmla="*/ 2570069 w 5283202"/>
                <a:gd name="connsiteY58" fmla="*/ 1635474 h 6135752"/>
                <a:gd name="connsiteX59" fmla="*/ 2496091 w 5283202"/>
                <a:gd name="connsiteY59" fmla="*/ 1696447 h 6135752"/>
                <a:gd name="connsiteX60" fmla="*/ 2235195 w 5283202"/>
                <a:gd name="connsiteY60" fmla="*/ 1748542 h 6135752"/>
                <a:gd name="connsiteX61" fmla="*/ 2235195 w 5283202"/>
                <a:gd name="connsiteY61" fmla="*/ 1988547 h 6135752"/>
                <a:gd name="connsiteX62" fmla="*/ 2496498 w 5283202"/>
                <a:gd name="connsiteY62" fmla="*/ 2040439 h 6135752"/>
                <a:gd name="connsiteX63" fmla="*/ 2570462 w 5283202"/>
                <a:gd name="connsiteY63" fmla="*/ 2101412 h 6135752"/>
                <a:gd name="connsiteX64" fmla="*/ 2634458 w 5283202"/>
                <a:gd name="connsiteY64" fmla="*/ 2257380 h 6135752"/>
                <a:gd name="connsiteX65" fmla="*/ 2625136 w 5283202"/>
                <a:gd name="connsiteY65" fmla="*/ 2352681 h 6135752"/>
                <a:gd name="connsiteX66" fmla="*/ 2477587 w 5283202"/>
                <a:gd name="connsiteY66" fmla="*/ 2573941 h 6135752"/>
                <a:gd name="connsiteX67" fmla="*/ 2647158 w 5283202"/>
                <a:gd name="connsiteY67" fmla="*/ 2743498 h 6135752"/>
                <a:gd name="connsiteX68" fmla="*/ 2868468 w 5283202"/>
                <a:gd name="connsiteY68" fmla="*/ 2596013 h 6135752"/>
                <a:gd name="connsiteX69" fmla="*/ 2924818 w 5283202"/>
                <a:gd name="connsiteY69" fmla="*/ 2578906 h 6135752"/>
                <a:gd name="connsiteX70" fmla="*/ 2963769 w 5283202"/>
                <a:gd name="connsiteY70" fmla="*/ 2586641 h 6135752"/>
                <a:gd name="connsiteX71" fmla="*/ 3119686 w 5283202"/>
                <a:gd name="connsiteY71" fmla="*/ 2651284 h 6135752"/>
                <a:gd name="connsiteX72" fmla="*/ 3180659 w 5283202"/>
                <a:gd name="connsiteY72" fmla="*/ 2725248 h 6135752"/>
                <a:gd name="connsiteX73" fmla="*/ 3232793 w 5283202"/>
                <a:gd name="connsiteY73" fmla="*/ 2986145 h 6135752"/>
                <a:gd name="connsiteX74" fmla="*/ 3251195 w 5283202"/>
                <a:gd name="connsiteY74" fmla="*/ 2986145 h 6135752"/>
                <a:gd name="connsiteX75" fmla="*/ 3251195 w 5283202"/>
                <a:gd name="connsiteY75" fmla="*/ 2366372 h 6135752"/>
                <a:gd name="connsiteX76" fmla="*/ 2847335 w 5283202"/>
                <a:gd name="connsiteY76" fmla="*/ 1817592 h 6135752"/>
                <a:gd name="connsiteX77" fmla="*/ 3352795 w 5283202"/>
                <a:gd name="connsiteY77" fmla="*/ 1360646 h 6135752"/>
                <a:gd name="connsiteX78" fmla="*/ 3858217 w 5283202"/>
                <a:gd name="connsiteY78" fmla="*/ 1817592 h 6135752"/>
                <a:gd name="connsiteX79" fmla="*/ 3454395 w 5283202"/>
                <a:gd name="connsiteY79" fmla="*/ 2366372 h 6135752"/>
                <a:gd name="connsiteX80" fmla="*/ 3454395 w 5283202"/>
                <a:gd name="connsiteY80" fmla="*/ 2986145 h 6135752"/>
                <a:gd name="connsiteX81" fmla="*/ 3472759 w 5283202"/>
                <a:gd name="connsiteY81" fmla="*/ 2986145 h 6135752"/>
                <a:gd name="connsiteX82" fmla="*/ 3524702 w 5283202"/>
                <a:gd name="connsiteY82" fmla="*/ 2725248 h 6135752"/>
                <a:gd name="connsiteX83" fmla="*/ 3585662 w 5283202"/>
                <a:gd name="connsiteY83" fmla="*/ 2651284 h 6135752"/>
                <a:gd name="connsiteX84" fmla="*/ 3741593 w 5283202"/>
                <a:gd name="connsiteY84" fmla="*/ 2586641 h 6135752"/>
                <a:gd name="connsiteX85" fmla="*/ 3836893 w 5283202"/>
                <a:gd name="connsiteY85" fmla="*/ 2596013 h 6135752"/>
                <a:gd name="connsiteX86" fmla="*/ 4058191 w 5283202"/>
                <a:gd name="connsiteY86" fmla="*/ 2743702 h 6135752"/>
                <a:gd name="connsiteX87" fmla="*/ 4227762 w 5283202"/>
                <a:gd name="connsiteY87" fmla="*/ 2574144 h 6135752"/>
                <a:gd name="connsiteX88" fmla="*/ 4080225 w 5283202"/>
                <a:gd name="connsiteY88" fmla="*/ 2352885 h 6135752"/>
                <a:gd name="connsiteX89" fmla="*/ 4070891 w 5283202"/>
                <a:gd name="connsiteY89" fmla="*/ 2257584 h 6135752"/>
                <a:gd name="connsiteX90" fmla="*/ 4135483 w 5283202"/>
                <a:gd name="connsiteY90" fmla="*/ 2101602 h 6135752"/>
                <a:gd name="connsiteX91" fmla="*/ 4209461 w 5283202"/>
                <a:gd name="connsiteY91" fmla="*/ 2040642 h 6135752"/>
                <a:gd name="connsiteX92" fmla="*/ 4470395 w 5283202"/>
                <a:gd name="connsiteY92" fmla="*/ 1988547 h 6135752"/>
                <a:gd name="connsiteX93" fmla="*/ 4470395 w 5283202"/>
                <a:gd name="connsiteY93" fmla="*/ 1748542 h 6135752"/>
                <a:gd name="connsiteX94" fmla="*/ 4209461 w 5283202"/>
                <a:gd name="connsiteY94" fmla="*/ 1696650 h 6135752"/>
                <a:gd name="connsiteX95" fmla="*/ 4135483 w 5283202"/>
                <a:gd name="connsiteY95" fmla="*/ 1635677 h 6135752"/>
                <a:gd name="connsiteX96" fmla="*/ 4092126 w 5283202"/>
                <a:gd name="connsiteY96" fmla="*/ 1530902 h 6135752"/>
                <a:gd name="connsiteX97" fmla="*/ 4063995 w 5283202"/>
                <a:gd name="connsiteY97" fmla="*/ 1462144 h 6135752"/>
                <a:gd name="connsiteX98" fmla="*/ 4063995 w 5283202"/>
                <a:gd name="connsiteY98" fmla="*/ 1443437 h 6135752"/>
                <a:gd name="connsiteX99" fmla="*/ 4070396 w 5283202"/>
                <a:gd name="connsiteY99" fmla="*/ 1404105 h 6135752"/>
                <a:gd name="connsiteX100" fmla="*/ 4074218 w 5283202"/>
                <a:gd name="connsiteY100" fmla="*/ 1396409 h 6135752"/>
                <a:gd name="connsiteX101" fmla="*/ 4080225 w 5283202"/>
                <a:gd name="connsiteY101" fmla="*/ 1384408 h 6135752"/>
                <a:gd name="connsiteX102" fmla="*/ 4227965 w 5283202"/>
                <a:gd name="connsiteY102" fmla="*/ 1163147 h 6135752"/>
                <a:gd name="connsiteX103" fmla="*/ 4058394 w 5283202"/>
                <a:gd name="connsiteY103" fmla="*/ 993434 h 6135752"/>
                <a:gd name="connsiteX104" fmla="*/ 3837084 w 5283202"/>
                <a:gd name="connsiteY104" fmla="*/ 1141072 h 6135752"/>
                <a:gd name="connsiteX105" fmla="*/ 3741783 w 5283202"/>
                <a:gd name="connsiteY105" fmla="*/ 1150447 h 6135752"/>
                <a:gd name="connsiteX106" fmla="*/ 3585865 w 5283202"/>
                <a:gd name="connsiteY106" fmla="*/ 1085807 h 6135752"/>
                <a:gd name="connsiteX107" fmla="*/ 3524893 w 5283202"/>
                <a:gd name="connsiteY107" fmla="*/ 1011839 h 6135752"/>
                <a:gd name="connsiteX108" fmla="*/ 3472759 w 5283202"/>
                <a:gd name="connsiteY108" fmla="*/ 750943 h 6135752"/>
                <a:gd name="connsiteX109" fmla="*/ 3385343 w 5283202"/>
                <a:gd name="connsiteY109" fmla="*/ 242895 h 6135752"/>
                <a:gd name="connsiteX110" fmla="*/ 1669702 w 5283202"/>
                <a:gd name="connsiteY110" fmla="*/ 1581994 h 6135752"/>
                <a:gd name="connsiteX111" fmla="*/ 2777333 w 5283202"/>
                <a:gd name="connsiteY111" fmla="*/ 3598373 h 6135752"/>
                <a:gd name="connsiteX112" fmla="*/ 2837061 w 5283202"/>
                <a:gd name="connsiteY112" fmla="*/ 3657606 h 6135752"/>
                <a:gd name="connsiteX113" fmla="*/ 2837061 w 5283202"/>
                <a:gd name="connsiteY113" fmla="*/ 3658851 h 6135752"/>
                <a:gd name="connsiteX114" fmla="*/ 2843957 w 5283202"/>
                <a:gd name="connsiteY114" fmla="*/ 3693179 h 6135752"/>
                <a:gd name="connsiteX115" fmla="*/ 2844795 w 5283202"/>
                <a:gd name="connsiteY115" fmla="*/ 3697345 h 6135752"/>
                <a:gd name="connsiteX116" fmla="*/ 2844795 w 5283202"/>
                <a:gd name="connsiteY116" fmla="*/ 4002145 h 6135752"/>
                <a:gd name="connsiteX117" fmla="*/ 3251195 w 5283202"/>
                <a:gd name="connsiteY117" fmla="*/ 4002145 h 6135752"/>
                <a:gd name="connsiteX118" fmla="*/ 3251195 w 5283202"/>
                <a:gd name="connsiteY118" fmla="*/ 3189345 h 6135752"/>
                <a:gd name="connsiteX119" fmla="*/ 3232793 w 5283202"/>
                <a:gd name="connsiteY119" fmla="*/ 3189345 h 6135752"/>
                <a:gd name="connsiteX120" fmla="*/ 3033568 w 5283202"/>
                <a:gd name="connsiteY120" fmla="*/ 3026175 h 6135752"/>
                <a:gd name="connsiteX121" fmla="*/ 2991988 w 5283202"/>
                <a:gd name="connsiteY121" fmla="*/ 2818314 h 6135752"/>
                <a:gd name="connsiteX122" fmla="*/ 2936235 w 5283202"/>
                <a:gd name="connsiteY122" fmla="*/ 2795149 h 6135752"/>
                <a:gd name="connsiteX123" fmla="*/ 2760023 w 5283202"/>
                <a:gd name="connsiteY123" fmla="*/ 2912573 h 6135752"/>
                <a:gd name="connsiteX124" fmla="*/ 2503584 w 5283202"/>
                <a:gd name="connsiteY124" fmla="*/ 2887072 h 6135752"/>
                <a:gd name="connsiteX125" fmla="*/ 2334115 w 5283202"/>
                <a:gd name="connsiteY125" fmla="*/ 2717603 h 6135752"/>
                <a:gd name="connsiteX126" fmla="*/ 2308715 w 5283202"/>
                <a:gd name="connsiteY126" fmla="*/ 2461279 h 6135752"/>
                <a:gd name="connsiteX127" fmla="*/ 2426190 w 5283202"/>
                <a:gd name="connsiteY127" fmla="*/ 2285117 h 6135752"/>
                <a:gd name="connsiteX128" fmla="*/ 2403026 w 5283202"/>
                <a:gd name="connsiteY128" fmla="*/ 2229301 h 6135752"/>
                <a:gd name="connsiteX129" fmla="*/ 2195266 w 5283202"/>
                <a:gd name="connsiteY129" fmla="*/ 2187785 h 6135752"/>
                <a:gd name="connsiteX130" fmla="*/ 2031995 w 5283202"/>
                <a:gd name="connsiteY130" fmla="*/ 1988547 h 6135752"/>
                <a:gd name="connsiteX131" fmla="*/ 2031995 w 5283202"/>
                <a:gd name="connsiteY131" fmla="*/ 1748542 h 6135752"/>
                <a:gd name="connsiteX132" fmla="*/ 2195165 w 5283202"/>
                <a:gd name="connsiteY132" fmla="*/ 1549305 h 6135752"/>
                <a:gd name="connsiteX133" fmla="*/ 2403026 w 5283202"/>
                <a:gd name="connsiteY133" fmla="*/ 1507738 h 6135752"/>
                <a:gd name="connsiteX134" fmla="*/ 2426190 w 5283202"/>
                <a:gd name="connsiteY134" fmla="*/ 1451972 h 6135752"/>
                <a:gd name="connsiteX135" fmla="*/ 2308715 w 5283202"/>
                <a:gd name="connsiteY135" fmla="*/ 1275810 h 6135752"/>
                <a:gd name="connsiteX136" fmla="*/ 2334217 w 5283202"/>
                <a:gd name="connsiteY136" fmla="*/ 1019379 h 6135752"/>
                <a:gd name="connsiteX137" fmla="*/ 2503686 w 5283202"/>
                <a:gd name="connsiteY137" fmla="*/ 849815 h 6135752"/>
                <a:gd name="connsiteX138" fmla="*/ 2760023 w 5283202"/>
                <a:gd name="connsiteY138" fmla="*/ 824514 h 6135752"/>
                <a:gd name="connsiteX139" fmla="*/ 2936235 w 5283202"/>
                <a:gd name="connsiteY139" fmla="*/ 941940 h 6135752"/>
                <a:gd name="connsiteX140" fmla="*/ 2991988 w 5283202"/>
                <a:gd name="connsiteY140" fmla="*/ 918772 h 6135752"/>
                <a:gd name="connsiteX141" fmla="*/ 3033568 w 5283202"/>
                <a:gd name="connsiteY141" fmla="*/ 711008 h 6135752"/>
                <a:gd name="connsiteX142" fmla="*/ 3232793 w 5283202"/>
                <a:gd name="connsiteY142" fmla="*/ 547743 h 6135752"/>
                <a:gd name="connsiteX143" fmla="*/ 3472759 w 5283202"/>
                <a:gd name="connsiteY143" fmla="*/ 547743 h 6135752"/>
                <a:gd name="connsiteX144" fmla="*/ 3671984 w 5283202"/>
                <a:gd name="connsiteY144" fmla="*/ 710909 h 6135752"/>
                <a:gd name="connsiteX145" fmla="*/ 3713564 w 5283202"/>
                <a:gd name="connsiteY145" fmla="*/ 918772 h 6135752"/>
                <a:gd name="connsiteX146" fmla="*/ 3769317 w 5283202"/>
                <a:gd name="connsiteY146" fmla="*/ 941940 h 6135752"/>
                <a:gd name="connsiteX147" fmla="*/ 3945529 w 5283202"/>
                <a:gd name="connsiteY147" fmla="*/ 824514 h 6135752"/>
                <a:gd name="connsiteX148" fmla="*/ 4201866 w 5283202"/>
                <a:gd name="connsiteY148" fmla="*/ 849815 h 6135752"/>
                <a:gd name="connsiteX149" fmla="*/ 4371424 w 5283202"/>
                <a:gd name="connsiteY149" fmla="*/ 1019478 h 6135752"/>
                <a:gd name="connsiteX150" fmla="*/ 4396824 w 5283202"/>
                <a:gd name="connsiteY150" fmla="*/ 1275810 h 6135752"/>
                <a:gd name="connsiteX151" fmla="*/ 4279349 w 5283202"/>
                <a:gd name="connsiteY151" fmla="*/ 1451972 h 6135752"/>
                <a:gd name="connsiteX152" fmla="*/ 4302526 w 5283202"/>
                <a:gd name="connsiteY152" fmla="*/ 1507738 h 6135752"/>
                <a:gd name="connsiteX153" fmla="*/ 4510286 w 5283202"/>
                <a:gd name="connsiteY153" fmla="*/ 1549305 h 6135752"/>
                <a:gd name="connsiteX154" fmla="*/ 4673595 w 5283202"/>
                <a:gd name="connsiteY154" fmla="*/ 1748542 h 6135752"/>
                <a:gd name="connsiteX155" fmla="*/ 4673595 w 5283202"/>
                <a:gd name="connsiteY155" fmla="*/ 1988547 h 6135752"/>
                <a:gd name="connsiteX156" fmla="*/ 4510387 w 5283202"/>
                <a:gd name="connsiteY156" fmla="*/ 2187785 h 6135752"/>
                <a:gd name="connsiteX157" fmla="*/ 4302526 w 5283202"/>
                <a:gd name="connsiteY157" fmla="*/ 2229301 h 6135752"/>
                <a:gd name="connsiteX158" fmla="*/ 4279349 w 5283202"/>
                <a:gd name="connsiteY158" fmla="*/ 2285117 h 6135752"/>
                <a:gd name="connsiteX159" fmla="*/ 4396824 w 5283202"/>
                <a:gd name="connsiteY159" fmla="*/ 2461279 h 6135752"/>
                <a:gd name="connsiteX160" fmla="*/ 4371335 w 5283202"/>
                <a:gd name="connsiteY160" fmla="*/ 2717705 h 6135752"/>
                <a:gd name="connsiteX161" fmla="*/ 4201866 w 5283202"/>
                <a:gd name="connsiteY161" fmla="*/ 2887173 h 6135752"/>
                <a:gd name="connsiteX162" fmla="*/ 3945529 w 5283202"/>
                <a:gd name="connsiteY162" fmla="*/ 2912573 h 6135752"/>
                <a:gd name="connsiteX163" fmla="*/ 3769317 w 5283202"/>
                <a:gd name="connsiteY163" fmla="*/ 2795149 h 6135752"/>
                <a:gd name="connsiteX164" fmla="*/ 3713564 w 5283202"/>
                <a:gd name="connsiteY164" fmla="*/ 2818314 h 6135752"/>
                <a:gd name="connsiteX165" fmla="*/ 3671984 w 5283202"/>
                <a:gd name="connsiteY165" fmla="*/ 3026073 h 6135752"/>
                <a:gd name="connsiteX166" fmla="*/ 3472759 w 5283202"/>
                <a:gd name="connsiteY166" fmla="*/ 3189345 h 6135752"/>
                <a:gd name="connsiteX167" fmla="*/ 3454395 w 5283202"/>
                <a:gd name="connsiteY167" fmla="*/ 3189345 h 6135752"/>
                <a:gd name="connsiteX168" fmla="*/ 3454395 w 5283202"/>
                <a:gd name="connsiteY168" fmla="*/ 4002145 h 6135752"/>
                <a:gd name="connsiteX169" fmla="*/ 3860998 w 5283202"/>
                <a:gd name="connsiteY169" fmla="*/ 4002145 h 6135752"/>
                <a:gd name="connsiteX170" fmla="*/ 3860998 w 5283202"/>
                <a:gd name="connsiteY170" fmla="*/ 3697345 h 6135752"/>
                <a:gd name="connsiteX171" fmla="*/ 3861798 w 5283202"/>
                <a:gd name="connsiteY171" fmla="*/ 3693179 h 6135752"/>
                <a:gd name="connsiteX172" fmla="*/ 3868783 w 5283202"/>
                <a:gd name="connsiteY172" fmla="*/ 3658749 h 6135752"/>
                <a:gd name="connsiteX173" fmla="*/ 3868783 w 5283202"/>
                <a:gd name="connsiteY173" fmla="*/ 3657606 h 6135752"/>
                <a:gd name="connsiteX174" fmla="*/ 3928562 w 5283202"/>
                <a:gd name="connsiteY174" fmla="*/ 3598373 h 6135752"/>
                <a:gd name="connsiteX175" fmla="*/ 5079995 w 5283202"/>
                <a:gd name="connsiteY175" fmla="*/ 1970144 h 6135752"/>
                <a:gd name="connsiteX176" fmla="*/ 3548108 w 5283202"/>
                <a:gd name="connsiteY176" fmla="*/ 253758 h 6135752"/>
                <a:gd name="connsiteX177" fmla="*/ 3385343 w 5283202"/>
                <a:gd name="connsiteY177" fmla="*/ 242895 h 6135752"/>
                <a:gd name="connsiteX178" fmla="*/ 2321517 w 5283202"/>
                <a:gd name="connsiteY178" fmla="*/ 203305 h 6135752"/>
                <a:gd name="connsiteX179" fmla="*/ 638919 w 5283202"/>
                <a:gd name="connsiteY179" fmla="*/ 1286173 h 6135752"/>
                <a:gd name="connsiteX180" fmla="*/ 1016000 w 5283202"/>
                <a:gd name="connsiteY180" fmla="*/ 2071744 h 6135752"/>
                <a:gd name="connsiteX181" fmla="*/ 678557 w 5283202"/>
                <a:gd name="connsiteY181" fmla="*/ 2838405 h 6135752"/>
                <a:gd name="connsiteX182" fmla="*/ 667593 w 5283202"/>
                <a:gd name="connsiteY182" fmla="*/ 2865545 h 6135752"/>
                <a:gd name="connsiteX183" fmla="*/ 234999 w 5283202"/>
                <a:gd name="connsiteY183" fmla="*/ 3521373 h 6135752"/>
                <a:gd name="connsiteX184" fmla="*/ 377229 w 5283202"/>
                <a:gd name="connsiteY184" fmla="*/ 3665836 h 6135752"/>
                <a:gd name="connsiteX185" fmla="*/ 406400 w 5283202"/>
                <a:gd name="connsiteY185" fmla="*/ 3736981 h 6135752"/>
                <a:gd name="connsiteX186" fmla="*/ 406400 w 5283202"/>
                <a:gd name="connsiteY186" fmla="*/ 4306945 h 6135752"/>
                <a:gd name="connsiteX187" fmla="*/ 914400 w 5283202"/>
                <a:gd name="connsiteY187" fmla="*/ 4814945 h 6135752"/>
                <a:gd name="connsiteX188" fmla="*/ 1715994 w 5283202"/>
                <a:gd name="connsiteY188" fmla="*/ 4814945 h 6135752"/>
                <a:gd name="connsiteX189" fmla="*/ 1817594 w 5283202"/>
                <a:gd name="connsiteY189" fmla="*/ 4915503 h 6135752"/>
                <a:gd name="connsiteX190" fmla="*/ 1827753 w 5283202"/>
                <a:gd name="connsiteY190" fmla="*/ 5932545 h 6135752"/>
                <a:gd name="connsiteX191" fmla="*/ 2856060 w 5283202"/>
                <a:gd name="connsiteY191" fmla="*/ 5932545 h 6135752"/>
                <a:gd name="connsiteX192" fmla="*/ 2641595 w 5283202"/>
                <a:gd name="connsiteY192" fmla="*/ 5424545 h 6135752"/>
                <a:gd name="connsiteX193" fmla="*/ 2641595 w 5283202"/>
                <a:gd name="connsiteY193" fmla="*/ 5419338 h 6135752"/>
                <a:gd name="connsiteX194" fmla="*/ 2438395 w 5283202"/>
                <a:gd name="connsiteY194" fmla="*/ 5170545 h 6135752"/>
                <a:gd name="connsiteX195" fmla="*/ 2490389 w 5283202"/>
                <a:gd name="connsiteY195" fmla="*/ 5018145 h 6135752"/>
                <a:gd name="connsiteX196" fmla="*/ 2490389 w 5283202"/>
                <a:gd name="connsiteY196" fmla="*/ 4713345 h 6135752"/>
                <a:gd name="connsiteX197" fmla="*/ 2490389 w 5283202"/>
                <a:gd name="connsiteY197" fmla="*/ 4408545 h 6135752"/>
                <a:gd name="connsiteX198" fmla="*/ 2438395 w 5283202"/>
                <a:gd name="connsiteY198" fmla="*/ 4256145 h 6135752"/>
                <a:gd name="connsiteX199" fmla="*/ 2641595 w 5283202"/>
                <a:gd name="connsiteY199" fmla="*/ 4006907 h 6135752"/>
                <a:gd name="connsiteX200" fmla="*/ 2641595 w 5283202"/>
                <a:gd name="connsiteY200" fmla="*/ 3763080 h 6135752"/>
                <a:gd name="connsiteX201" fmla="*/ 1422992 w 5283202"/>
                <a:gd name="connsiteY201" fmla="*/ 2021440 h 6135752"/>
                <a:gd name="connsiteX202" fmla="*/ 2547894 w 5283202"/>
                <a:gd name="connsiteY202" fmla="*/ 217840 h 6135752"/>
                <a:gd name="connsiteX203" fmla="*/ 2321517 w 5283202"/>
                <a:gd name="connsiteY203" fmla="*/ 203305 h 6135752"/>
                <a:gd name="connsiteX204" fmla="*/ 2321517 w 5283202"/>
                <a:gd name="connsiteY204" fmla="*/ 105 h 6135752"/>
                <a:gd name="connsiteX205" fmla="*/ 2925465 w 5283202"/>
                <a:gd name="connsiteY205" fmla="*/ 89005 h 6135752"/>
                <a:gd name="connsiteX206" fmla="*/ 4558800 w 5283202"/>
                <a:gd name="connsiteY206" fmla="*/ 459934 h 6135752"/>
                <a:gd name="connsiteX207" fmla="*/ 5283195 w 5283202"/>
                <a:gd name="connsiteY207" fmla="*/ 1970144 h 6135752"/>
                <a:gd name="connsiteX208" fmla="*/ 4063995 w 5283202"/>
                <a:gd name="connsiteY208" fmla="*/ 3763473 h 6135752"/>
                <a:gd name="connsiteX209" fmla="*/ 4063995 w 5283202"/>
                <a:gd name="connsiteY209" fmla="*/ 4007301 h 6135752"/>
                <a:gd name="connsiteX210" fmla="*/ 4267195 w 5283202"/>
                <a:gd name="connsiteY210" fmla="*/ 4256145 h 6135752"/>
                <a:gd name="connsiteX211" fmla="*/ 4215163 w 5283202"/>
                <a:gd name="connsiteY211" fmla="*/ 4408545 h 6135752"/>
                <a:gd name="connsiteX212" fmla="*/ 4215163 w 5283202"/>
                <a:gd name="connsiteY212" fmla="*/ 4713345 h 6135752"/>
                <a:gd name="connsiteX213" fmla="*/ 4215163 w 5283202"/>
                <a:gd name="connsiteY213" fmla="*/ 5018145 h 6135752"/>
                <a:gd name="connsiteX214" fmla="*/ 4267195 w 5283202"/>
                <a:gd name="connsiteY214" fmla="*/ 5170545 h 6135752"/>
                <a:gd name="connsiteX215" fmla="*/ 4063995 w 5283202"/>
                <a:gd name="connsiteY215" fmla="*/ 5419338 h 6135752"/>
                <a:gd name="connsiteX216" fmla="*/ 4063995 w 5283202"/>
                <a:gd name="connsiteY216" fmla="*/ 5424545 h 6135752"/>
                <a:gd name="connsiteX217" fmla="*/ 3657595 w 5283202"/>
                <a:gd name="connsiteY217" fmla="*/ 6066238 h 6135752"/>
                <a:gd name="connsiteX218" fmla="*/ 3561951 w 5283202"/>
                <a:gd name="connsiteY218" fmla="*/ 6135745 h 6135752"/>
                <a:gd name="connsiteX219" fmla="*/ 1727195 w 5283202"/>
                <a:gd name="connsiteY219" fmla="*/ 6135745 h 6135752"/>
                <a:gd name="connsiteX220" fmla="*/ 1625595 w 5283202"/>
                <a:gd name="connsiteY220" fmla="*/ 6035135 h 6135752"/>
                <a:gd name="connsiteX221" fmla="*/ 1615435 w 5283202"/>
                <a:gd name="connsiteY221" fmla="*/ 5018145 h 6135752"/>
                <a:gd name="connsiteX222" fmla="*/ 914400 w 5283202"/>
                <a:gd name="connsiteY222" fmla="*/ 5018145 h 6135752"/>
                <a:gd name="connsiteX223" fmla="*/ 203200 w 5283202"/>
                <a:gd name="connsiteY223" fmla="*/ 4306945 h 6135752"/>
                <a:gd name="connsiteX224" fmla="*/ 203200 w 5283202"/>
                <a:gd name="connsiteY224" fmla="*/ 3778599 h 6135752"/>
                <a:gd name="connsiteX225" fmla="*/ 32693 w 5283202"/>
                <a:gd name="connsiteY225" fmla="*/ 3604965 h 6135752"/>
                <a:gd name="connsiteX226" fmla="*/ 20290 w 5283202"/>
                <a:gd name="connsiteY226" fmla="*/ 3477774 h 6135752"/>
                <a:gd name="connsiteX227" fmla="*/ 419894 w 5283202"/>
                <a:gd name="connsiteY227" fmla="*/ 2872048 h 6135752"/>
                <a:gd name="connsiteX228" fmla="*/ 0 w 5283202"/>
                <a:gd name="connsiteY228" fmla="*/ 2071744 h 6135752"/>
                <a:gd name="connsiteX229" fmla="*/ 425698 w 5283202"/>
                <a:gd name="connsiteY229" fmla="*/ 1270108 h 6135752"/>
                <a:gd name="connsiteX230" fmla="*/ 2321517 w 5283202"/>
                <a:gd name="connsiteY230" fmla="*/ 105 h 6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5283202" h="6135752">
                  <a:moveTo>
                    <a:pt x="2844795" y="5424545"/>
                  </a:moveTo>
                  <a:cubicBezTo>
                    <a:pt x="2845100" y="5704935"/>
                    <a:pt x="3072353" y="5932202"/>
                    <a:pt x="3352795" y="5932545"/>
                  </a:cubicBezTo>
                  <a:cubicBezTo>
                    <a:pt x="3401918" y="5931846"/>
                    <a:pt x="3450636" y="5923960"/>
                    <a:pt x="3497461" y="5909075"/>
                  </a:cubicBezTo>
                  <a:cubicBezTo>
                    <a:pt x="3514631" y="5894788"/>
                    <a:pt x="3536056" y="5886609"/>
                    <a:pt x="3558433" y="5885809"/>
                  </a:cubicBezTo>
                  <a:cubicBezTo>
                    <a:pt x="3559525" y="5885910"/>
                    <a:pt x="3560668" y="5886063"/>
                    <a:pt x="3561761" y="5886304"/>
                  </a:cubicBezTo>
                  <a:cubicBezTo>
                    <a:pt x="3743371" y="5804351"/>
                    <a:pt x="3860300" y="5623770"/>
                    <a:pt x="3860795" y="5424545"/>
                  </a:cubicBezTo>
                  <a:close/>
                  <a:moveTo>
                    <a:pt x="2692395" y="5119745"/>
                  </a:moveTo>
                  <a:cubicBezTo>
                    <a:pt x="2664315" y="5119745"/>
                    <a:pt x="2641595" y="5142465"/>
                    <a:pt x="2641595" y="5170545"/>
                  </a:cubicBezTo>
                  <a:cubicBezTo>
                    <a:pt x="2641595" y="5198574"/>
                    <a:pt x="2664315" y="5221345"/>
                    <a:pt x="2692395" y="5221345"/>
                  </a:cubicBezTo>
                  <a:lnTo>
                    <a:pt x="4013195" y="5221345"/>
                  </a:lnTo>
                  <a:cubicBezTo>
                    <a:pt x="4041224" y="5221345"/>
                    <a:pt x="4063995" y="5198574"/>
                    <a:pt x="4063995" y="5170545"/>
                  </a:cubicBezTo>
                  <a:cubicBezTo>
                    <a:pt x="4063995" y="5142465"/>
                    <a:pt x="4041224" y="5119745"/>
                    <a:pt x="4013195" y="5119745"/>
                  </a:cubicBezTo>
                  <a:close/>
                  <a:moveTo>
                    <a:pt x="2692395" y="4814945"/>
                  </a:moveTo>
                  <a:cubicBezTo>
                    <a:pt x="2664315" y="4814945"/>
                    <a:pt x="2641595" y="4837665"/>
                    <a:pt x="2641595" y="4865745"/>
                  </a:cubicBezTo>
                  <a:cubicBezTo>
                    <a:pt x="2641595" y="4893774"/>
                    <a:pt x="2664315" y="4916545"/>
                    <a:pt x="2692395" y="4916545"/>
                  </a:cubicBezTo>
                  <a:lnTo>
                    <a:pt x="4013195" y="4916545"/>
                  </a:lnTo>
                  <a:cubicBezTo>
                    <a:pt x="4041224" y="4916545"/>
                    <a:pt x="4063995" y="4893774"/>
                    <a:pt x="4063995" y="4865745"/>
                  </a:cubicBezTo>
                  <a:cubicBezTo>
                    <a:pt x="4063995" y="4837665"/>
                    <a:pt x="4041224" y="4814945"/>
                    <a:pt x="4013195" y="4814945"/>
                  </a:cubicBezTo>
                  <a:close/>
                  <a:moveTo>
                    <a:pt x="2692395" y="4510145"/>
                  </a:moveTo>
                  <a:cubicBezTo>
                    <a:pt x="2664315" y="4510145"/>
                    <a:pt x="2641595" y="4532865"/>
                    <a:pt x="2641595" y="4560945"/>
                  </a:cubicBezTo>
                  <a:cubicBezTo>
                    <a:pt x="2641595" y="4588974"/>
                    <a:pt x="2664315" y="4611745"/>
                    <a:pt x="2692395" y="4611745"/>
                  </a:cubicBezTo>
                  <a:lnTo>
                    <a:pt x="4013195" y="4611745"/>
                  </a:lnTo>
                  <a:cubicBezTo>
                    <a:pt x="4041224" y="4611745"/>
                    <a:pt x="4063995" y="4588974"/>
                    <a:pt x="4063995" y="4560945"/>
                  </a:cubicBezTo>
                  <a:cubicBezTo>
                    <a:pt x="4063995" y="4532865"/>
                    <a:pt x="4041224" y="4510145"/>
                    <a:pt x="4013195" y="4510145"/>
                  </a:cubicBezTo>
                  <a:close/>
                  <a:moveTo>
                    <a:pt x="2692395" y="4205345"/>
                  </a:moveTo>
                  <a:cubicBezTo>
                    <a:pt x="2664315" y="4205345"/>
                    <a:pt x="2641595" y="4228065"/>
                    <a:pt x="2641595" y="4256145"/>
                  </a:cubicBezTo>
                  <a:cubicBezTo>
                    <a:pt x="2641595" y="4284174"/>
                    <a:pt x="2664315" y="4306945"/>
                    <a:pt x="2692395" y="4306945"/>
                  </a:cubicBezTo>
                  <a:lnTo>
                    <a:pt x="4013195" y="4306945"/>
                  </a:lnTo>
                  <a:cubicBezTo>
                    <a:pt x="4041224" y="4306945"/>
                    <a:pt x="4063995" y="4284174"/>
                    <a:pt x="4063995" y="4256145"/>
                  </a:cubicBezTo>
                  <a:cubicBezTo>
                    <a:pt x="4063995" y="4228065"/>
                    <a:pt x="4041224" y="4205345"/>
                    <a:pt x="4013195" y="4205345"/>
                  </a:cubicBezTo>
                  <a:close/>
                  <a:moveTo>
                    <a:pt x="508000" y="1868544"/>
                  </a:moveTo>
                  <a:cubicBezTo>
                    <a:pt x="564109" y="1868544"/>
                    <a:pt x="609600" y="1914035"/>
                    <a:pt x="609600" y="1970144"/>
                  </a:cubicBezTo>
                  <a:cubicBezTo>
                    <a:pt x="665709" y="1970144"/>
                    <a:pt x="711200" y="2015635"/>
                    <a:pt x="711200" y="2071744"/>
                  </a:cubicBezTo>
                  <a:cubicBezTo>
                    <a:pt x="711200" y="2127853"/>
                    <a:pt x="665709" y="2173344"/>
                    <a:pt x="609600" y="2173344"/>
                  </a:cubicBezTo>
                  <a:cubicBezTo>
                    <a:pt x="609600" y="2229453"/>
                    <a:pt x="564109" y="2274944"/>
                    <a:pt x="508000" y="2274944"/>
                  </a:cubicBezTo>
                  <a:cubicBezTo>
                    <a:pt x="451842" y="2274944"/>
                    <a:pt x="406400" y="2229453"/>
                    <a:pt x="406400" y="2173344"/>
                  </a:cubicBezTo>
                  <a:cubicBezTo>
                    <a:pt x="350242" y="2173344"/>
                    <a:pt x="304800" y="2127853"/>
                    <a:pt x="304800" y="2071744"/>
                  </a:cubicBezTo>
                  <a:cubicBezTo>
                    <a:pt x="304800" y="2015635"/>
                    <a:pt x="350242" y="1970144"/>
                    <a:pt x="406400" y="1970144"/>
                  </a:cubicBezTo>
                  <a:cubicBezTo>
                    <a:pt x="406400" y="1914035"/>
                    <a:pt x="451842" y="1868544"/>
                    <a:pt x="508000" y="1868544"/>
                  </a:cubicBezTo>
                  <a:close/>
                  <a:moveTo>
                    <a:pt x="3352795" y="1563744"/>
                  </a:moveTo>
                  <a:cubicBezTo>
                    <a:pt x="3184431" y="1563744"/>
                    <a:pt x="3047995" y="1700219"/>
                    <a:pt x="3047995" y="1868544"/>
                  </a:cubicBezTo>
                  <a:cubicBezTo>
                    <a:pt x="3047995" y="2036870"/>
                    <a:pt x="3184431" y="2173345"/>
                    <a:pt x="3352795" y="2173345"/>
                  </a:cubicBezTo>
                  <a:cubicBezTo>
                    <a:pt x="3521121" y="2173345"/>
                    <a:pt x="3657595" y="2036870"/>
                    <a:pt x="3657595" y="1868544"/>
                  </a:cubicBezTo>
                  <a:cubicBezTo>
                    <a:pt x="3657595" y="1700219"/>
                    <a:pt x="3521121" y="1563744"/>
                    <a:pt x="3352795" y="1563744"/>
                  </a:cubicBezTo>
                  <a:close/>
                  <a:moveTo>
                    <a:pt x="508000" y="1462144"/>
                  </a:moveTo>
                  <a:cubicBezTo>
                    <a:pt x="363785" y="1462144"/>
                    <a:pt x="203200" y="1712474"/>
                    <a:pt x="203200" y="2071744"/>
                  </a:cubicBezTo>
                  <a:cubicBezTo>
                    <a:pt x="203200" y="2431015"/>
                    <a:pt x="363785" y="2681345"/>
                    <a:pt x="508000" y="2681345"/>
                  </a:cubicBezTo>
                  <a:cubicBezTo>
                    <a:pt x="652165" y="2681345"/>
                    <a:pt x="812800" y="2431015"/>
                    <a:pt x="812800" y="2071744"/>
                  </a:cubicBezTo>
                  <a:cubicBezTo>
                    <a:pt x="812800" y="1712474"/>
                    <a:pt x="652165" y="1462144"/>
                    <a:pt x="508000" y="1462144"/>
                  </a:cubicBezTo>
                  <a:close/>
                  <a:moveTo>
                    <a:pt x="3232793" y="750943"/>
                  </a:moveTo>
                  <a:lnTo>
                    <a:pt x="3180850" y="1011641"/>
                  </a:lnTo>
                  <a:cubicBezTo>
                    <a:pt x="3174208" y="1044928"/>
                    <a:pt x="3151335" y="1072709"/>
                    <a:pt x="3119890" y="1085609"/>
                  </a:cubicBezTo>
                  <a:lnTo>
                    <a:pt x="2963959" y="1150199"/>
                  </a:lnTo>
                  <a:cubicBezTo>
                    <a:pt x="2932603" y="1163098"/>
                    <a:pt x="2896890" y="1159576"/>
                    <a:pt x="2868658" y="1140873"/>
                  </a:cubicBezTo>
                  <a:lnTo>
                    <a:pt x="2647361" y="993334"/>
                  </a:lnTo>
                  <a:lnTo>
                    <a:pt x="2477790" y="1162899"/>
                  </a:lnTo>
                  <a:lnTo>
                    <a:pt x="2625326" y="1384205"/>
                  </a:lnTo>
                  <a:cubicBezTo>
                    <a:pt x="2644135" y="1412437"/>
                    <a:pt x="2647653" y="1448149"/>
                    <a:pt x="2634661" y="1479505"/>
                  </a:cubicBezTo>
                  <a:lnTo>
                    <a:pt x="2570069" y="1635474"/>
                  </a:lnTo>
                  <a:cubicBezTo>
                    <a:pt x="2557115" y="1666881"/>
                    <a:pt x="2529378" y="1689754"/>
                    <a:pt x="2496091" y="1696447"/>
                  </a:cubicBezTo>
                  <a:lnTo>
                    <a:pt x="2235195" y="1748542"/>
                  </a:lnTo>
                  <a:lnTo>
                    <a:pt x="2235195" y="1988547"/>
                  </a:lnTo>
                  <a:lnTo>
                    <a:pt x="2496498" y="2040439"/>
                  </a:lnTo>
                  <a:cubicBezTo>
                    <a:pt x="2529784" y="2047132"/>
                    <a:pt x="2557508" y="2070005"/>
                    <a:pt x="2570462" y="2101412"/>
                  </a:cubicBezTo>
                  <a:lnTo>
                    <a:pt x="2634458" y="2257380"/>
                  </a:lnTo>
                  <a:cubicBezTo>
                    <a:pt x="2647450" y="2288686"/>
                    <a:pt x="2643932" y="2324449"/>
                    <a:pt x="2625136" y="2352681"/>
                  </a:cubicBezTo>
                  <a:lnTo>
                    <a:pt x="2477587" y="2573941"/>
                  </a:lnTo>
                  <a:lnTo>
                    <a:pt x="2647158" y="2743498"/>
                  </a:lnTo>
                  <a:lnTo>
                    <a:pt x="2868468" y="2596013"/>
                  </a:lnTo>
                  <a:cubicBezTo>
                    <a:pt x="2885130" y="2584850"/>
                    <a:pt x="2904777" y="2578906"/>
                    <a:pt x="2924818" y="2578906"/>
                  </a:cubicBezTo>
                  <a:cubicBezTo>
                    <a:pt x="2938165" y="2578944"/>
                    <a:pt x="2951411" y="2581573"/>
                    <a:pt x="2963769" y="2586641"/>
                  </a:cubicBezTo>
                  <a:lnTo>
                    <a:pt x="3119686" y="2651284"/>
                  </a:lnTo>
                  <a:cubicBezTo>
                    <a:pt x="3151094" y="2664174"/>
                    <a:pt x="3173953" y="2691911"/>
                    <a:pt x="3180659" y="2725248"/>
                  </a:cubicBezTo>
                  <a:lnTo>
                    <a:pt x="3232793" y="2986145"/>
                  </a:lnTo>
                  <a:lnTo>
                    <a:pt x="3251195" y="2986145"/>
                  </a:lnTo>
                  <a:lnTo>
                    <a:pt x="3251195" y="2366372"/>
                  </a:lnTo>
                  <a:cubicBezTo>
                    <a:pt x="2995658" y="2314238"/>
                    <a:pt x="2821135" y="2077053"/>
                    <a:pt x="2847335" y="1817592"/>
                  </a:cubicBezTo>
                  <a:cubicBezTo>
                    <a:pt x="2873573" y="1558093"/>
                    <a:pt x="3092001" y="1360646"/>
                    <a:pt x="3352795" y="1360646"/>
                  </a:cubicBezTo>
                  <a:cubicBezTo>
                    <a:pt x="3613551" y="1360646"/>
                    <a:pt x="3831979" y="1558093"/>
                    <a:pt x="3858217" y="1817592"/>
                  </a:cubicBezTo>
                  <a:cubicBezTo>
                    <a:pt x="3884417" y="2077053"/>
                    <a:pt x="3709893" y="2314238"/>
                    <a:pt x="3454395" y="2366372"/>
                  </a:cubicBezTo>
                  <a:lnTo>
                    <a:pt x="3454395" y="2986145"/>
                  </a:lnTo>
                  <a:lnTo>
                    <a:pt x="3472759" y="2986145"/>
                  </a:lnTo>
                  <a:lnTo>
                    <a:pt x="3524702" y="2725248"/>
                  </a:lnTo>
                  <a:cubicBezTo>
                    <a:pt x="3531344" y="2691911"/>
                    <a:pt x="3554268" y="2664174"/>
                    <a:pt x="3585662" y="2651284"/>
                  </a:cubicBezTo>
                  <a:lnTo>
                    <a:pt x="3741593" y="2586641"/>
                  </a:lnTo>
                  <a:cubicBezTo>
                    <a:pt x="3772936" y="2573788"/>
                    <a:pt x="3808661" y="2577268"/>
                    <a:pt x="3836893" y="2596013"/>
                  </a:cubicBezTo>
                  <a:lnTo>
                    <a:pt x="4058191" y="2743702"/>
                  </a:lnTo>
                  <a:lnTo>
                    <a:pt x="4227762" y="2574144"/>
                  </a:lnTo>
                  <a:lnTo>
                    <a:pt x="4080225" y="2352885"/>
                  </a:lnTo>
                  <a:cubicBezTo>
                    <a:pt x="4061417" y="2324652"/>
                    <a:pt x="4057899" y="2288889"/>
                    <a:pt x="4070891" y="2257584"/>
                  </a:cubicBezTo>
                  <a:lnTo>
                    <a:pt x="4135483" y="2101602"/>
                  </a:lnTo>
                  <a:cubicBezTo>
                    <a:pt x="4148437" y="2070208"/>
                    <a:pt x="4176161" y="2047335"/>
                    <a:pt x="4209461" y="2040642"/>
                  </a:cubicBezTo>
                  <a:lnTo>
                    <a:pt x="4470395" y="1988547"/>
                  </a:lnTo>
                  <a:lnTo>
                    <a:pt x="4470395" y="1748542"/>
                  </a:lnTo>
                  <a:lnTo>
                    <a:pt x="4209461" y="1696650"/>
                  </a:lnTo>
                  <a:cubicBezTo>
                    <a:pt x="4176161" y="1689944"/>
                    <a:pt x="4148437" y="1667084"/>
                    <a:pt x="4135483" y="1635677"/>
                  </a:cubicBezTo>
                  <a:lnTo>
                    <a:pt x="4092126" y="1530902"/>
                  </a:lnTo>
                  <a:cubicBezTo>
                    <a:pt x="4074320" y="1512449"/>
                    <a:pt x="4064249" y="1487786"/>
                    <a:pt x="4063995" y="1462144"/>
                  </a:cubicBezTo>
                  <a:lnTo>
                    <a:pt x="4063995" y="1443437"/>
                  </a:lnTo>
                  <a:cubicBezTo>
                    <a:pt x="4063500" y="1430052"/>
                    <a:pt x="4065684" y="1416704"/>
                    <a:pt x="4070396" y="1404105"/>
                  </a:cubicBezTo>
                  <a:cubicBezTo>
                    <a:pt x="4071386" y="1401375"/>
                    <a:pt x="4073025" y="1399038"/>
                    <a:pt x="4074218" y="1396409"/>
                  </a:cubicBezTo>
                  <a:cubicBezTo>
                    <a:pt x="4075958" y="1392244"/>
                    <a:pt x="4077940" y="1388281"/>
                    <a:pt x="4080225" y="1384408"/>
                  </a:cubicBezTo>
                  <a:lnTo>
                    <a:pt x="4227965" y="1163147"/>
                  </a:lnTo>
                  <a:lnTo>
                    <a:pt x="4058394" y="993434"/>
                  </a:lnTo>
                  <a:lnTo>
                    <a:pt x="3837084" y="1141072"/>
                  </a:lnTo>
                  <a:cubicBezTo>
                    <a:pt x="3808865" y="1159774"/>
                    <a:pt x="3773140" y="1163297"/>
                    <a:pt x="3741783" y="1150447"/>
                  </a:cubicBezTo>
                  <a:lnTo>
                    <a:pt x="3585865" y="1085807"/>
                  </a:lnTo>
                  <a:cubicBezTo>
                    <a:pt x="3554458" y="1072909"/>
                    <a:pt x="3531598" y="1045127"/>
                    <a:pt x="3524893" y="1011839"/>
                  </a:cubicBezTo>
                  <a:lnTo>
                    <a:pt x="3472759" y="750943"/>
                  </a:lnTo>
                  <a:close/>
                  <a:moveTo>
                    <a:pt x="3385343" y="242895"/>
                  </a:moveTo>
                  <a:cubicBezTo>
                    <a:pt x="2576632" y="226952"/>
                    <a:pt x="1854618" y="779490"/>
                    <a:pt x="1669702" y="1581994"/>
                  </a:cubicBezTo>
                  <a:cubicBezTo>
                    <a:pt x="1472407" y="2438012"/>
                    <a:pt x="1949051" y="3305727"/>
                    <a:pt x="2777333" y="3598373"/>
                  </a:cubicBezTo>
                  <a:cubicBezTo>
                    <a:pt x="2804917" y="3608445"/>
                    <a:pt x="2826748" y="3630073"/>
                    <a:pt x="2837061" y="3657606"/>
                  </a:cubicBezTo>
                  <a:lnTo>
                    <a:pt x="2837061" y="3658851"/>
                  </a:lnTo>
                  <a:cubicBezTo>
                    <a:pt x="2841328" y="3669811"/>
                    <a:pt x="2843665" y="3681419"/>
                    <a:pt x="2843957" y="3693179"/>
                  </a:cubicBezTo>
                  <a:cubicBezTo>
                    <a:pt x="2843957" y="3694614"/>
                    <a:pt x="2844795" y="3695808"/>
                    <a:pt x="2844795" y="3697345"/>
                  </a:cubicBezTo>
                  <a:lnTo>
                    <a:pt x="2844795" y="4002145"/>
                  </a:lnTo>
                  <a:lnTo>
                    <a:pt x="3251195" y="4002145"/>
                  </a:lnTo>
                  <a:lnTo>
                    <a:pt x="3251195" y="3189345"/>
                  </a:lnTo>
                  <a:lnTo>
                    <a:pt x="3232793" y="3189345"/>
                  </a:lnTo>
                  <a:cubicBezTo>
                    <a:pt x="3136108" y="3189040"/>
                    <a:pt x="3052859" y="3120930"/>
                    <a:pt x="3033568" y="3026175"/>
                  </a:cubicBezTo>
                  <a:lnTo>
                    <a:pt x="2991988" y="2818314"/>
                  </a:lnTo>
                  <a:lnTo>
                    <a:pt x="2936235" y="2795149"/>
                  </a:lnTo>
                  <a:lnTo>
                    <a:pt x="2760023" y="2912573"/>
                  </a:lnTo>
                  <a:cubicBezTo>
                    <a:pt x="2679403" y="2966294"/>
                    <a:pt x="2572050" y="2955639"/>
                    <a:pt x="2503584" y="2887072"/>
                  </a:cubicBezTo>
                  <a:lnTo>
                    <a:pt x="2334115" y="2717603"/>
                  </a:lnTo>
                  <a:cubicBezTo>
                    <a:pt x="2265662" y="2649150"/>
                    <a:pt x="2255045" y="2541848"/>
                    <a:pt x="2308715" y="2461279"/>
                  </a:cubicBezTo>
                  <a:lnTo>
                    <a:pt x="2426190" y="2285117"/>
                  </a:lnTo>
                  <a:lnTo>
                    <a:pt x="2403026" y="2229301"/>
                  </a:lnTo>
                  <a:lnTo>
                    <a:pt x="2195266" y="2187785"/>
                  </a:lnTo>
                  <a:cubicBezTo>
                    <a:pt x="2100461" y="2168480"/>
                    <a:pt x="2032249" y="2085232"/>
                    <a:pt x="2031995" y="1988547"/>
                  </a:cubicBezTo>
                  <a:lnTo>
                    <a:pt x="2031995" y="1748542"/>
                  </a:lnTo>
                  <a:cubicBezTo>
                    <a:pt x="2032249" y="1651844"/>
                    <a:pt x="2100410" y="1568609"/>
                    <a:pt x="2195165" y="1549305"/>
                  </a:cubicBezTo>
                  <a:lnTo>
                    <a:pt x="2403026" y="1507738"/>
                  </a:lnTo>
                  <a:lnTo>
                    <a:pt x="2426190" y="1451972"/>
                  </a:lnTo>
                  <a:lnTo>
                    <a:pt x="2308715" y="1275810"/>
                  </a:lnTo>
                  <a:cubicBezTo>
                    <a:pt x="2254994" y="1195196"/>
                    <a:pt x="2265713" y="1087841"/>
                    <a:pt x="2334217" y="1019379"/>
                  </a:cubicBezTo>
                  <a:lnTo>
                    <a:pt x="2503686" y="849815"/>
                  </a:lnTo>
                  <a:cubicBezTo>
                    <a:pt x="2572342" y="781652"/>
                    <a:pt x="2679403" y="771084"/>
                    <a:pt x="2760023" y="824514"/>
                  </a:cubicBezTo>
                  <a:lnTo>
                    <a:pt x="2936235" y="941940"/>
                  </a:lnTo>
                  <a:lnTo>
                    <a:pt x="2991988" y="918772"/>
                  </a:lnTo>
                  <a:lnTo>
                    <a:pt x="3033568" y="711008"/>
                  </a:lnTo>
                  <a:cubicBezTo>
                    <a:pt x="3052808" y="616204"/>
                    <a:pt x="3136057" y="547991"/>
                    <a:pt x="3232793" y="547743"/>
                  </a:cubicBezTo>
                  <a:lnTo>
                    <a:pt x="3472759" y="547743"/>
                  </a:lnTo>
                  <a:cubicBezTo>
                    <a:pt x="3569444" y="547991"/>
                    <a:pt x="3652693" y="616154"/>
                    <a:pt x="3671984" y="710909"/>
                  </a:cubicBezTo>
                  <a:lnTo>
                    <a:pt x="3713564" y="918772"/>
                  </a:lnTo>
                  <a:lnTo>
                    <a:pt x="3769317" y="941940"/>
                  </a:lnTo>
                  <a:lnTo>
                    <a:pt x="3945529" y="824514"/>
                  </a:lnTo>
                  <a:cubicBezTo>
                    <a:pt x="4026047" y="770787"/>
                    <a:pt x="4133350" y="781353"/>
                    <a:pt x="4201866" y="849815"/>
                  </a:cubicBezTo>
                  <a:lnTo>
                    <a:pt x="4371424" y="1019478"/>
                  </a:lnTo>
                  <a:cubicBezTo>
                    <a:pt x="4439890" y="1087940"/>
                    <a:pt x="4450507" y="1195196"/>
                    <a:pt x="4396824" y="1275810"/>
                  </a:cubicBezTo>
                  <a:lnTo>
                    <a:pt x="4279349" y="1451972"/>
                  </a:lnTo>
                  <a:lnTo>
                    <a:pt x="4302526" y="1507738"/>
                  </a:lnTo>
                  <a:lnTo>
                    <a:pt x="4510286" y="1549305"/>
                  </a:lnTo>
                  <a:cubicBezTo>
                    <a:pt x="4605091" y="1568609"/>
                    <a:pt x="4673303" y="1651806"/>
                    <a:pt x="4673595" y="1748542"/>
                  </a:cubicBezTo>
                  <a:lnTo>
                    <a:pt x="4673595" y="1988547"/>
                  </a:lnTo>
                  <a:cubicBezTo>
                    <a:pt x="4673303" y="2085232"/>
                    <a:pt x="4605142" y="2168430"/>
                    <a:pt x="4510387" y="2187785"/>
                  </a:cubicBezTo>
                  <a:lnTo>
                    <a:pt x="4302526" y="2229301"/>
                  </a:lnTo>
                  <a:lnTo>
                    <a:pt x="4279349" y="2285117"/>
                  </a:lnTo>
                  <a:lnTo>
                    <a:pt x="4396824" y="2461279"/>
                  </a:lnTo>
                  <a:cubicBezTo>
                    <a:pt x="4450558" y="2541886"/>
                    <a:pt x="4439839" y="2649252"/>
                    <a:pt x="4371335" y="2717705"/>
                  </a:cubicBezTo>
                  <a:lnTo>
                    <a:pt x="4201866" y="2887173"/>
                  </a:lnTo>
                  <a:cubicBezTo>
                    <a:pt x="4133350" y="2955639"/>
                    <a:pt x="4026098" y="2966256"/>
                    <a:pt x="3945529" y="2912573"/>
                  </a:cubicBezTo>
                  <a:lnTo>
                    <a:pt x="3769317" y="2795149"/>
                  </a:lnTo>
                  <a:lnTo>
                    <a:pt x="3713564" y="2818314"/>
                  </a:lnTo>
                  <a:lnTo>
                    <a:pt x="3671984" y="3026073"/>
                  </a:lnTo>
                  <a:cubicBezTo>
                    <a:pt x="3652743" y="3120828"/>
                    <a:pt x="3569495" y="3189040"/>
                    <a:pt x="3472759" y="3189345"/>
                  </a:cubicBezTo>
                  <a:lnTo>
                    <a:pt x="3454395" y="3189345"/>
                  </a:lnTo>
                  <a:lnTo>
                    <a:pt x="3454395" y="4002145"/>
                  </a:lnTo>
                  <a:lnTo>
                    <a:pt x="3860998" y="4002145"/>
                  </a:lnTo>
                  <a:lnTo>
                    <a:pt x="3860998" y="3697345"/>
                  </a:lnTo>
                  <a:cubicBezTo>
                    <a:pt x="3860998" y="3695808"/>
                    <a:pt x="3861798" y="3694614"/>
                    <a:pt x="3861798" y="3693179"/>
                  </a:cubicBezTo>
                  <a:cubicBezTo>
                    <a:pt x="3862040" y="3681368"/>
                    <a:pt x="3864427" y="3669709"/>
                    <a:pt x="3868783" y="3658749"/>
                  </a:cubicBezTo>
                  <a:lnTo>
                    <a:pt x="3868783" y="3657606"/>
                  </a:lnTo>
                  <a:cubicBezTo>
                    <a:pt x="3879108" y="3630073"/>
                    <a:pt x="3900940" y="3608445"/>
                    <a:pt x="3928562" y="3598373"/>
                  </a:cubicBezTo>
                  <a:cubicBezTo>
                    <a:pt x="4618134" y="3353797"/>
                    <a:pt x="5079208" y="2701779"/>
                    <a:pt x="5079995" y="1970144"/>
                  </a:cubicBezTo>
                  <a:cubicBezTo>
                    <a:pt x="5080097" y="1091710"/>
                    <a:pt x="4420890" y="353076"/>
                    <a:pt x="3548108" y="253758"/>
                  </a:cubicBezTo>
                  <a:cubicBezTo>
                    <a:pt x="3493557" y="247548"/>
                    <a:pt x="3439257" y="243958"/>
                    <a:pt x="3385343" y="242895"/>
                  </a:cubicBezTo>
                  <a:close/>
                  <a:moveTo>
                    <a:pt x="2321517" y="203305"/>
                  </a:moveTo>
                  <a:cubicBezTo>
                    <a:pt x="1594696" y="195716"/>
                    <a:pt x="933103" y="621512"/>
                    <a:pt x="638919" y="1286173"/>
                  </a:cubicBezTo>
                  <a:cubicBezTo>
                    <a:pt x="858192" y="1376470"/>
                    <a:pt x="1016000" y="1688814"/>
                    <a:pt x="1016000" y="2071744"/>
                  </a:cubicBezTo>
                  <a:cubicBezTo>
                    <a:pt x="1016000" y="2431116"/>
                    <a:pt x="876995" y="2728169"/>
                    <a:pt x="678557" y="2838405"/>
                  </a:cubicBezTo>
                  <a:cubicBezTo>
                    <a:pt x="676275" y="2847930"/>
                    <a:pt x="672554" y="2857112"/>
                    <a:pt x="667593" y="2865545"/>
                  </a:cubicBezTo>
                  <a:lnTo>
                    <a:pt x="234999" y="3521373"/>
                  </a:lnTo>
                  <a:lnTo>
                    <a:pt x="377229" y="3665836"/>
                  </a:lnTo>
                  <a:cubicBezTo>
                    <a:pt x="395883" y="3684797"/>
                    <a:pt x="406350" y="3710337"/>
                    <a:pt x="406400" y="3736981"/>
                  </a:cubicBezTo>
                  <a:lnTo>
                    <a:pt x="406400" y="4306945"/>
                  </a:lnTo>
                  <a:cubicBezTo>
                    <a:pt x="406697" y="4587335"/>
                    <a:pt x="633959" y="4814602"/>
                    <a:pt x="914400" y="4814945"/>
                  </a:cubicBezTo>
                  <a:lnTo>
                    <a:pt x="1715994" y="4814945"/>
                  </a:lnTo>
                  <a:cubicBezTo>
                    <a:pt x="1771696" y="4814945"/>
                    <a:pt x="1817047" y="4859788"/>
                    <a:pt x="1817594" y="4915503"/>
                  </a:cubicBezTo>
                  <a:lnTo>
                    <a:pt x="1827753" y="5932545"/>
                  </a:lnTo>
                  <a:lnTo>
                    <a:pt x="2856060" y="5932545"/>
                  </a:lnTo>
                  <a:cubicBezTo>
                    <a:pt x="2718887" y="5799093"/>
                    <a:pt x="2641557" y="5615883"/>
                    <a:pt x="2641595" y="5424545"/>
                  </a:cubicBezTo>
                  <a:lnTo>
                    <a:pt x="2641595" y="5419338"/>
                  </a:lnTo>
                  <a:cubicBezTo>
                    <a:pt x="2523333" y="5395220"/>
                    <a:pt x="2438395" y="5291195"/>
                    <a:pt x="2438395" y="5170545"/>
                  </a:cubicBezTo>
                  <a:cubicBezTo>
                    <a:pt x="2438547" y="5115427"/>
                    <a:pt x="2456810" y="5061845"/>
                    <a:pt x="2490389" y="5018145"/>
                  </a:cubicBezTo>
                  <a:cubicBezTo>
                    <a:pt x="2421034" y="4928406"/>
                    <a:pt x="2421034" y="4803083"/>
                    <a:pt x="2490389" y="4713345"/>
                  </a:cubicBezTo>
                  <a:cubicBezTo>
                    <a:pt x="2421034" y="4623606"/>
                    <a:pt x="2421034" y="4498283"/>
                    <a:pt x="2490389" y="4408545"/>
                  </a:cubicBezTo>
                  <a:cubicBezTo>
                    <a:pt x="2456810" y="4364793"/>
                    <a:pt x="2438547" y="4311263"/>
                    <a:pt x="2438395" y="4256145"/>
                  </a:cubicBezTo>
                  <a:cubicBezTo>
                    <a:pt x="2438204" y="4135291"/>
                    <a:pt x="2523180" y="4031063"/>
                    <a:pt x="2641595" y="4006907"/>
                  </a:cubicBezTo>
                  <a:lnTo>
                    <a:pt x="2641595" y="3763080"/>
                  </a:lnTo>
                  <a:cubicBezTo>
                    <a:pt x="1923003" y="3479209"/>
                    <a:pt x="1443388" y="2793714"/>
                    <a:pt x="1422992" y="2021440"/>
                  </a:cubicBezTo>
                  <a:cubicBezTo>
                    <a:pt x="1402608" y="1249121"/>
                    <a:pt x="1845318" y="539210"/>
                    <a:pt x="2547894" y="217840"/>
                  </a:cubicBezTo>
                  <a:cubicBezTo>
                    <a:pt x="2472774" y="208564"/>
                    <a:pt x="2397222" y="203752"/>
                    <a:pt x="2321517" y="203305"/>
                  </a:cubicBezTo>
                  <a:close/>
                  <a:moveTo>
                    <a:pt x="2321517" y="105"/>
                  </a:moveTo>
                  <a:cubicBezTo>
                    <a:pt x="2526114" y="-192"/>
                    <a:pt x="2729606" y="29772"/>
                    <a:pt x="2925465" y="89005"/>
                  </a:cubicBezTo>
                  <a:cubicBezTo>
                    <a:pt x="3497956" y="-43104"/>
                    <a:pt x="4099466" y="93520"/>
                    <a:pt x="4558800" y="459934"/>
                  </a:cubicBezTo>
                  <a:cubicBezTo>
                    <a:pt x="5018083" y="826399"/>
                    <a:pt x="5284833" y="1382566"/>
                    <a:pt x="5283195" y="1970144"/>
                  </a:cubicBezTo>
                  <a:cubicBezTo>
                    <a:pt x="5282065" y="2761063"/>
                    <a:pt x="4799058" y="3471526"/>
                    <a:pt x="4063995" y="3763473"/>
                  </a:cubicBezTo>
                  <a:lnTo>
                    <a:pt x="4063995" y="4007301"/>
                  </a:lnTo>
                  <a:cubicBezTo>
                    <a:pt x="4182219" y="4031469"/>
                    <a:pt x="4267157" y="4135444"/>
                    <a:pt x="4267195" y="4256145"/>
                  </a:cubicBezTo>
                  <a:cubicBezTo>
                    <a:pt x="4267005" y="4311263"/>
                    <a:pt x="4248742" y="4364793"/>
                    <a:pt x="4215163" y="4408545"/>
                  </a:cubicBezTo>
                  <a:cubicBezTo>
                    <a:pt x="4284518" y="4498283"/>
                    <a:pt x="4284518" y="4623606"/>
                    <a:pt x="4215163" y="4713345"/>
                  </a:cubicBezTo>
                  <a:cubicBezTo>
                    <a:pt x="4284518" y="4803083"/>
                    <a:pt x="4284518" y="4928406"/>
                    <a:pt x="4215163" y="5018145"/>
                  </a:cubicBezTo>
                  <a:cubicBezTo>
                    <a:pt x="4248742" y="5061845"/>
                    <a:pt x="4267005" y="5115427"/>
                    <a:pt x="4267195" y="5170545"/>
                  </a:cubicBezTo>
                  <a:cubicBezTo>
                    <a:pt x="4267157" y="5291195"/>
                    <a:pt x="4182219" y="5395220"/>
                    <a:pt x="4063995" y="5419338"/>
                  </a:cubicBezTo>
                  <a:lnTo>
                    <a:pt x="4063995" y="5424545"/>
                  </a:lnTo>
                  <a:cubicBezTo>
                    <a:pt x="4063652" y="5698928"/>
                    <a:pt x="3905499" y="5948661"/>
                    <a:pt x="3657595" y="6066238"/>
                  </a:cubicBezTo>
                  <a:cubicBezTo>
                    <a:pt x="3644603" y="6108008"/>
                    <a:pt x="3605703" y="6136291"/>
                    <a:pt x="3561951" y="6135745"/>
                  </a:cubicBezTo>
                  <a:lnTo>
                    <a:pt x="1727195" y="6135745"/>
                  </a:lnTo>
                  <a:cubicBezTo>
                    <a:pt x="1671442" y="6135745"/>
                    <a:pt x="1626141" y="6090850"/>
                    <a:pt x="1625595" y="6035135"/>
                  </a:cubicBezTo>
                  <a:lnTo>
                    <a:pt x="1615435" y="5018145"/>
                  </a:lnTo>
                  <a:lnTo>
                    <a:pt x="914400" y="5018145"/>
                  </a:lnTo>
                  <a:cubicBezTo>
                    <a:pt x="521791" y="5017649"/>
                    <a:pt x="203696" y="4699502"/>
                    <a:pt x="203200" y="4306945"/>
                  </a:cubicBezTo>
                  <a:lnTo>
                    <a:pt x="203200" y="3778599"/>
                  </a:lnTo>
                  <a:lnTo>
                    <a:pt x="32693" y="3604965"/>
                  </a:lnTo>
                  <a:cubicBezTo>
                    <a:pt x="-943" y="3570789"/>
                    <a:pt x="-6102" y="3517805"/>
                    <a:pt x="20290" y="3477774"/>
                  </a:cubicBezTo>
                  <a:lnTo>
                    <a:pt x="419894" y="2872048"/>
                  </a:lnTo>
                  <a:cubicBezTo>
                    <a:pt x="178594" y="2806910"/>
                    <a:pt x="0" y="2479237"/>
                    <a:pt x="0" y="2071744"/>
                  </a:cubicBezTo>
                  <a:cubicBezTo>
                    <a:pt x="0" y="1660976"/>
                    <a:pt x="181422" y="1331373"/>
                    <a:pt x="425698" y="1270108"/>
                  </a:cubicBezTo>
                  <a:cubicBezTo>
                    <a:pt x="734963" y="496100"/>
                    <a:pt x="1488029" y="-8378"/>
                    <a:pt x="2321517" y="105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A61FC43-605F-402A-B451-C93937FDF453}"/>
              </a:ext>
            </a:extLst>
          </p:cNvPr>
          <p:cNvGrpSpPr/>
          <p:nvPr/>
        </p:nvGrpSpPr>
        <p:grpSpPr>
          <a:xfrm>
            <a:off x="97609" y="127742"/>
            <a:ext cx="432000" cy="432000"/>
            <a:chOff x="97609" y="208856"/>
            <a:chExt cx="432000" cy="432000"/>
          </a:xfrm>
        </p:grpSpPr>
        <p:sp>
          <p:nvSpPr>
            <p:cNvPr id="71" name="Freeform: Shape 25">
              <a:extLst>
                <a:ext uri="{FF2B5EF4-FFF2-40B4-BE49-F238E27FC236}">
                  <a16:creationId xmlns:a16="http://schemas.microsoft.com/office/drawing/2014/main" id="{7BFB3FAE-5260-4561-820E-151CB42ED458}"/>
                </a:ext>
              </a:extLst>
            </p:cNvPr>
            <p:cNvSpPr/>
            <p:nvPr/>
          </p:nvSpPr>
          <p:spPr>
            <a:xfrm>
              <a:off x="97609" y="208856"/>
              <a:ext cx="432000" cy="432000"/>
            </a:xfrm>
            <a:custGeom>
              <a:avLst/>
              <a:gdLst>
                <a:gd name="connsiteX0" fmla="*/ 501001 w 1002002"/>
                <a:gd name="connsiteY0" fmla="*/ 0 h 1002002"/>
                <a:gd name="connsiteX1" fmla="*/ 1002002 w 1002002"/>
                <a:gd name="connsiteY1" fmla="*/ 501001 h 1002002"/>
                <a:gd name="connsiteX2" fmla="*/ 501001 w 1002002"/>
                <a:gd name="connsiteY2" fmla="*/ 1002002 h 1002002"/>
                <a:gd name="connsiteX3" fmla="*/ 0 w 1002002"/>
                <a:gd name="connsiteY3" fmla="*/ 501001 h 1002002"/>
                <a:gd name="connsiteX4" fmla="*/ 501001 w 1002002"/>
                <a:gd name="connsiteY4" fmla="*/ 0 h 10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02" h="1002002">
                  <a:moveTo>
                    <a:pt x="501001" y="0"/>
                  </a:moveTo>
                  <a:cubicBezTo>
                    <a:pt x="777696" y="0"/>
                    <a:pt x="1002002" y="224306"/>
                    <a:pt x="1002002" y="501001"/>
                  </a:cubicBezTo>
                  <a:cubicBezTo>
                    <a:pt x="1002002" y="777696"/>
                    <a:pt x="777696" y="1002002"/>
                    <a:pt x="501001" y="1002002"/>
                  </a:cubicBezTo>
                  <a:cubicBezTo>
                    <a:pt x="224306" y="1002002"/>
                    <a:pt x="0" y="777696"/>
                    <a:pt x="0" y="501001"/>
                  </a:cubicBezTo>
                  <a:cubicBezTo>
                    <a:pt x="0" y="224306"/>
                    <a:pt x="224306" y="0"/>
                    <a:pt x="501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Freeform: Shape 411">
              <a:extLst>
                <a:ext uri="{FF2B5EF4-FFF2-40B4-BE49-F238E27FC236}">
                  <a16:creationId xmlns:a16="http://schemas.microsoft.com/office/drawing/2014/main" id="{5388A3E9-BE7F-4CD9-9336-D2C781A3A282}"/>
                </a:ext>
              </a:extLst>
            </p:cNvPr>
            <p:cNvSpPr/>
            <p:nvPr/>
          </p:nvSpPr>
          <p:spPr>
            <a:xfrm>
              <a:off x="158744" y="299215"/>
              <a:ext cx="309730" cy="262536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3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b="1">
                <a:latin typeface="Oswald" panose="02000503000000000000" pitchFamily="2" charset="0"/>
              </a:endParaRP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D8AD7854-8B8F-47DD-AE44-6BB556A8965D}"/>
              </a:ext>
            </a:extLst>
          </p:cNvPr>
          <p:cNvSpPr txBox="1"/>
          <p:nvPr/>
        </p:nvSpPr>
        <p:spPr>
          <a:xfrm>
            <a:off x="8820000" y="216000"/>
            <a:ext cx="85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Year</a:t>
            </a:r>
            <a:endParaRPr lang="fr-FR" sz="1400" b="1" dirty="0">
              <a:solidFill>
                <a:schemeClr val="bg1"/>
              </a:solidFill>
              <a:effectLst>
                <a:glow rad="63500">
                  <a:schemeClr val="accent3"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BFB7E00-13D9-4970-A7B7-B17F6BF99ED9}"/>
              </a:ext>
            </a:extLst>
          </p:cNvPr>
          <p:cNvSpPr/>
          <p:nvPr/>
        </p:nvSpPr>
        <p:spPr>
          <a:xfrm rot="16200000">
            <a:off x="-2544929" y="3354800"/>
            <a:ext cx="5916640" cy="515319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1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532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3">
      <a:dk1>
        <a:sysClr val="windowText" lastClr="000000"/>
      </a:dk1>
      <a:lt1>
        <a:srgbClr val="FFFFFF"/>
      </a:lt1>
      <a:dk2>
        <a:srgbClr val="647082"/>
      </a:dk2>
      <a:lt2>
        <a:srgbClr val="695C34"/>
      </a:lt2>
      <a:accent1>
        <a:srgbClr val="BEAF7D"/>
      </a:accent1>
      <a:accent2>
        <a:srgbClr val="DED4BC"/>
      </a:accent2>
      <a:accent3>
        <a:srgbClr val="3F3F3F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in lumineux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10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11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12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13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14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15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16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2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3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4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5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6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7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8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9.xml><?xml version="1.0" encoding="utf-8"?>
<Control xmlns="http://schemas.microsoft.com/VisualStudio/2011/storyboarding/control">
  <Id Name="73ff6507-0987-4750-8596-7e137337a273" Revision="1" Stencil="System.MyShapes" StencilVersion="1.0"/>
</Control>
</file>

<file path=customXml/itemProps1.xml><?xml version="1.0" encoding="utf-8"?>
<ds:datastoreItem xmlns:ds="http://schemas.openxmlformats.org/officeDocument/2006/customXml" ds:itemID="{72742020-1AFB-44BA-9A2C-A0CD19332D77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B06A4A7-95EE-498E-8CA4-26D37C82350E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E4BB10A8-D72B-415C-974A-BD7E6BAF06FC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2F95BD74-2E09-4D05-BB6E-6A63F0DBA202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4EB225AE-EEF3-4513-90CC-0A559F22D3CE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2A344BA-1B73-4592-A759-A84EEED3D4E9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5270B63F-8369-4FD7-A48A-61FF4BB118BF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340C3491-F0BA-4C30-A0B9-0B1DB633476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2EEAF79-BB5D-455A-BC4A-0DB69E8C390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34EA00E-832E-4AF5-A767-B56DFBC9FD4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6B8FD12-5795-4A79-AF64-B8F24B83AE1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3C55880-22E9-4D6A-A165-60B81756DD1B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7409B73-5BBF-48F6-8415-90266E7F86A0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B0A137A9-212F-49CB-A0B9-6F4F7C74D819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329EF5D-355D-4BB2-B1B1-6C53651137AB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BC72CF4C-A188-4844-AAAE-0DEC7E0618C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6778</TotalTime>
  <Words>680</Words>
  <Application>Microsoft Office PowerPoint</Application>
  <PresentationFormat>Grand écran</PresentationFormat>
  <Paragraphs>188</Paragraphs>
  <Slides>80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80</vt:i4>
      </vt:variant>
    </vt:vector>
  </HeadingPairs>
  <TitlesOfParts>
    <vt:vector size="94" baseType="lpstr">
      <vt:lpstr>Arial</vt:lpstr>
      <vt:lpstr>Arial Rounded MT Bold</vt:lpstr>
      <vt:lpstr>Calibri</vt:lpstr>
      <vt:lpstr>Calibri Light</vt:lpstr>
      <vt:lpstr>Century Gothic</vt:lpstr>
      <vt:lpstr>Open Sans</vt:lpstr>
      <vt:lpstr>Oswald</vt:lpstr>
      <vt:lpstr>Perpetua Titling MT</vt:lpstr>
      <vt:lpstr>Segoe UI Black</vt:lpstr>
      <vt:lpstr>Tw Cen MT Condensed</vt:lpstr>
      <vt:lpstr>Wingdings</vt:lpstr>
      <vt:lpstr>Thème Office</vt:lpstr>
      <vt:lpstr>6_Masque PPT - Interne</vt:lpstr>
      <vt:lpstr>Storyboard Layouts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 Dibassi</dc:creator>
  <cp:lastModifiedBy>Mohamed Dibassi</cp:lastModifiedBy>
  <cp:revision>129</cp:revision>
  <dcterms:created xsi:type="dcterms:W3CDTF">2020-09-07T18:06:18Z</dcterms:created>
  <dcterms:modified xsi:type="dcterms:W3CDTF">2020-09-13T00:46:59Z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